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84490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B306-BB1D-A14A-A8C7-97536C363B5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5510-FBD5-0A4C-90B6-A9ED5B3C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0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7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6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1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4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FF56-E0D9-4F48-BCD1-37AC36AE911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6E8B40-81DE-B846-BE19-ACE424B62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4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793F-4E0F-AB4E-8CC4-B4EED96E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Assisted Workouts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40A1-9D1F-A444-999E-1FC9900A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5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Problem: Many people are unaware how to properly do certain workouts and they don’t have a trainer to watch and adjust their form.</a:t>
            </a:r>
          </a:p>
          <a:p>
            <a:pPr lvl="1"/>
            <a:r>
              <a:rPr lang="en-US" dirty="0"/>
              <a:t>This can impede in obtaining good results and can be detrimental to health</a:t>
            </a:r>
          </a:p>
          <a:p>
            <a:r>
              <a:rPr lang="en-US" dirty="0"/>
              <a:t>Main Idea: Use computer vision to monitor the user’s form when performing an exercise.</a:t>
            </a:r>
          </a:p>
          <a:p>
            <a:r>
              <a:rPr lang="en-US" dirty="0"/>
              <a:t>Focus on one exercise first (squats or deadlifts) then add more exercises depending on how much time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3297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76B8-07A5-554C-A422-F1933C99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/>
          </a:bodyPr>
          <a:lstStyle/>
          <a:p>
            <a:r>
              <a:rPr lang="en-US" dirty="0"/>
              <a:t>Need to identify body parts (shoulders, feet, hands, head, </a:t>
            </a:r>
            <a:r>
              <a:rPr lang="en-US" dirty="0" err="1"/>
              <a:t>etc</a:t>
            </a:r>
            <a:r>
              <a:rPr lang="en-US" dirty="0"/>
              <a:t>) in a video (in real time if possible)</a:t>
            </a:r>
          </a:p>
          <a:p>
            <a:pPr lvl="1"/>
            <a:r>
              <a:rPr lang="en-US" dirty="0"/>
              <a:t>Associate nodes to each of these points and connect them with segments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Hard code rules for each exercise</a:t>
            </a:r>
          </a:p>
          <a:p>
            <a:pPr marL="0" indent="0">
              <a:buNone/>
            </a:pPr>
            <a:r>
              <a:rPr lang="en-US" dirty="0"/>
              <a:t>based on where your body parts </a:t>
            </a:r>
          </a:p>
          <a:p>
            <a:pPr marL="0" indent="0">
              <a:buNone/>
            </a:pPr>
            <a:r>
              <a:rPr lang="en-US" dirty="0"/>
              <a:t>should be in respect to other parts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C0873-B9BF-7E4C-9CAC-546D1EB9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738404"/>
            <a:ext cx="4127155" cy="2146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DC64CC-9213-E34A-B09B-1C65A7B61C56}"/>
              </a:ext>
            </a:extLst>
          </p:cNvPr>
          <p:cNvSpPr/>
          <p:nvPr/>
        </p:nvSpPr>
        <p:spPr>
          <a:xfrm>
            <a:off x="225425" y="3923098"/>
            <a:ext cx="7600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www.robotics.stanford.edu</a:t>
            </a:r>
            <a:r>
              <a:rPr lang="en-US" sz="1200" dirty="0"/>
              <a:t>/~</a:t>
            </a:r>
            <a:r>
              <a:rPr lang="en-US" sz="1200" dirty="0" err="1"/>
              <a:t>koller</a:t>
            </a:r>
            <a:r>
              <a:rPr lang="en-US" sz="1200" dirty="0"/>
              <a:t>/Papers/Plagemann+al:ICRA10.pdf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F0B11-B727-0142-8740-06052548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1833738"/>
            <a:ext cx="3524250" cy="1930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F78D9-B6C8-E440-BE92-1DD3A9B60E88}"/>
              </a:ext>
            </a:extLst>
          </p:cNvPr>
          <p:cNvSpPr/>
          <p:nvPr/>
        </p:nvSpPr>
        <p:spPr>
          <a:xfrm>
            <a:off x="7839420" y="3764175"/>
            <a:ext cx="4127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/CMU-Perceptual-Computing-Lab/</a:t>
            </a:r>
            <a:r>
              <a:rPr lang="en-US" sz="1200" dirty="0" err="1"/>
              <a:t>openpose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FB4A5-42AD-954C-9843-CE3C8DEF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4748288"/>
            <a:ext cx="5308600" cy="1981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8E9CCB-F8A2-B74C-BF9A-69890E963268}"/>
              </a:ext>
            </a:extLst>
          </p:cNvPr>
          <p:cNvSpPr/>
          <p:nvPr/>
        </p:nvSpPr>
        <p:spPr>
          <a:xfrm>
            <a:off x="8107122" y="4433500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arxiv.org</a:t>
            </a:r>
            <a:r>
              <a:rPr lang="en-US" sz="1200" dirty="0"/>
              <a:t>/pdf/1804.01984.pdf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D2A98-F4D5-874E-A208-09C751072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55" y="1857915"/>
            <a:ext cx="2687533" cy="1327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FF750F-2712-7A4E-A9B8-36A72AF35DD1}"/>
              </a:ext>
            </a:extLst>
          </p:cNvPr>
          <p:cNvSpPr txBox="1"/>
          <p:nvPr/>
        </p:nvSpPr>
        <p:spPr>
          <a:xfrm>
            <a:off x="4682435" y="32443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Google’s Sign Language Translator</a:t>
            </a:r>
          </a:p>
        </p:txBody>
      </p:sp>
    </p:spTree>
    <p:extLst>
      <p:ext uri="{BB962C8B-B14F-4D97-AF65-F5344CB8AC3E}">
        <p14:creationId xmlns:p14="http://schemas.microsoft.com/office/powerpoint/2010/main" val="156525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7D72-69A3-3A41-9C80-4326ADF4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934"/>
            <a:ext cx="10515600" cy="5357813"/>
          </a:xfrm>
        </p:spPr>
        <p:txBody>
          <a:bodyPr/>
          <a:lstStyle/>
          <a:p>
            <a:r>
              <a:rPr lang="en-US" dirty="0"/>
              <a:t>Dataset can probably be self made in terms of videos performing different exercises.</a:t>
            </a:r>
          </a:p>
          <a:p>
            <a:endParaRPr lang="en-US" dirty="0"/>
          </a:p>
          <a:p>
            <a:r>
              <a:rPr lang="en-US" dirty="0"/>
              <a:t>Existing Apps:</a:t>
            </a:r>
          </a:p>
          <a:p>
            <a:r>
              <a:rPr lang="en-US" dirty="0"/>
              <a:t>Barbell Tracker GT. Tracks the motion of the barbell for very specific types of lifts. Only 2.3 stars. Doesn’t really guarantee proper form.</a:t>
            </a:r>
          </a:p>
          <a:p>
            <a:r>
              <a:rPr lang="en-US" dirty="0"/>
              <a:t>Squat! App that is very similar to what this idea is. However, it only works for squats. 2.8 stars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B4AA3A-1010-6D4C-BCD8-26F53D98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3810000"/>
            <a:ext cx="1784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shot Image">
            <a:extLst>
              <a:ext uri="{FF2B5EF4-FFF2-40B4-BE49-F238E27FC236}">
                <a16:creationId xmlns:a16="http://schemas.microsoft.com/office/drawing/2014/main" id="{A0E836A9-B994-9F4E-A322-133CB9B4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62" y="3810000"/>
            <a:ext cx="177235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29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{1D2DF856-943C-7A46-ABA2-5645B648FDFB}tf10001119</Template>
  <TotalTime>45</TotalTime>
  <Words>249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Computer Vision Assisted Workouts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YANG</dc:creator>
  <cp:lastModifiedBy>ADAM YANG</cp:lastModifiedBy>
  <cp:revision>6</cp:revision>
  <dcterms:created xsi:type="dcterms:W3CDTF">2019-09-09T07:07:29Z</dcterms:created>
  <dcterms:modified xsi:type="dcterms:W3CDTF">2019-09-09T23:08:03Z</dcterms:modified>
</cp:coreProperties>
</file>