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FB17-6C6F-CE4C-85B4-0017F4E67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74B60-1489-C44B-9EF3-76F793E0F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F0550-CED4-B04A-9C93-4488415E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D1CE-7333-3945-9003-25162DFCEF4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8AC97-548E-174C-BA9A-A2EF10E8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F2ACC-C2DD-7442-A6B4-2208D96D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B125-A7C7-494F-BEAF-E25D152C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5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5FC2-8BF3-5545-B2AF-66B690B7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D46BC-EE38-8944-AADE-314293298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950E1-F630-AC49-B36A-A97DBAC7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D1CE-7333-3945-9003-25162DFCEF4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86EB8-8B57-4244-9AAD-358B5B04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0F048-030A-2E4F-A89F-DFE1241E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B125-A7C7-494F-BEAF-E25D152C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7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1A5EC-EC20-E74C-AF26-4B18B7C79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2A6D8-48D9-FC45-8B59-E4D38AE84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2D875-406F-8545-B5FA-EB7E1D18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D1CE-7333-3945-9003-25162DFCEF4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21F5-FE18-1A47-A252-B84E99AE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0F313-8F88-C942-B8F0-5EF90550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B125-A7C7-494F-BEAF-E25D152C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4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725C-4234-2949-8CC6-26D8DA6B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F3DF-277D-DB42-8025-CCFAA0DD3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E179-BBC8-F448-BDB8-3F7089B7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D1CE-7333-3945-9003-25162DFCEF4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628D7-BE06-8A45-A22E-CE8B4977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021B6-355A-4F41-AF8B-309F4F73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B125-A7C7-494F-BEAF-E25D152C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7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3C7F-A0BD-4047-95A2-82758C1D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9021B-F062-F543-89FE-7D7E3B2BC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FA5F5-2851-0D48-901D-2F3AD164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D1CE-7333-3945-9003-25162DFCEF4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5506F-DE7C-784E-BC90-2F02A656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7B106-1D4D-0F44-B0F6-788E0B31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B125-A7C7-494F-BEAF-E25D152C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6F42-498D-F14B-952D-555597C8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4350-7C1D-F54E-BFE9-AEA04AF2A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E3F3A-80C4-254D-9C8A-6939A14BB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5B480-8548-DE4F-A181-F670C172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D1CE-7333-3945-9003-25162DFCEF4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EBD23-B15F-764F-98BB-8F59B1FB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B4B90-0F94-BF44-80A9-5024EAB5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B125-A7C7-494F-BEAF-E25D152C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0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8250-8221-FE45-A4C5-DB124AE4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87847-BC10-8D4D-BABA-286221EC2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4349A-D9C8-CF4B-B029-95A5EFFC8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45535-057B-BC40-AB67-E27059724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13DB7-63F2-1544-B69B-D122B775D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B208B-4D89-5240-B42D-297F7FA8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D1CE-7333-3945-9003-25162DFCEF4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ACF8D-5219-504D-B26D-AE87D6A6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5C60A-A0D4-A54D-B4D4-0F069883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B125-A7C7-494F-BEAF-E25D152C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5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C0E5-83C6-C649-AE2C-95CCE70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D6420-F1D2-F146-ACA3-A7CB6C3A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D1CE-7333-3945-9003-25162DFCEF4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9E883-EA8C-164C-A86A-A746401E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982EC-32F7-3F4F-BD16-13C0F65E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B125-A7C7-494F-BEAF-E25D152C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4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EF624-6E96-A243-A73A-67193CD0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D1CE-7333-3945-9003-25162DFCEF4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3E26D-CEE9-FE4F-9CEC-C4610C97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7F4E4-AEC5-DF4E-8053-EA207045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B125-A7C7-494F-BEAF-E25D152C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0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34DD-3B21-824D-A704-401F2022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8B9A-7630-DD42-9584-E0873C77C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B2E27-BCF5-FA4D-838A-B6109E2B4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1BA76-A5C8-EC45-91A3-07427C0F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D1CE-7333-3945-9003-25162DFCEF4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47211-B1DF-C04D-BE01-460DA8E3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1904E-B4F7-934E-95AC-94A744A1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B125-A7C7-494F-BEAF-E25D152C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02A2-B5E1-A344-BC8A-5FD362CC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4D6FD-77F6-504D-9574-1EE7CD64F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A6E5A-F518-6D4B-85DF-4DB0BC3F5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6955E-BB05-0E40-9B5F-842065C5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D1CE-7333-3945-9003-25162DFCEF4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DA46B-1091-EC46-8B12-EFA4BFF6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25A5B-B5DB-7D4A-86A1-7075E4F8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B125-A7C7-494F-BEAF-E25D152C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3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750E7-305D-C94B-81F4-F14EA5FF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201C3-0394-4C47-B52B-C37309321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FD943-D3D4-964C-A0A6-E4248F1C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4D1CE-7333-3945-9003-25162DFCEF4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BFE6E-08CC-714A-8730-1931E8FBA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A47EA-EB1A-5B45-BC6E-7FCD31EFE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EB125-A7C7-494F-BEAF-E25D152C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9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112752-7EEB-104F-8F5E-08C92BDA6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7" y="1477147"/>
            <a:ext cx="1590805" cy="12456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72D1C8-F3FF-AC44-A844-65A9BF3D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62" y="1501399"/>
            <a:ext cx="1590806" cy="1221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83707B-86CB-9241-8B63-EEE9650A9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358" y="1493860"/>
            <a:ext cx="1590805" cy="12289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CCB503-5364-E24B-812B-DAF97C628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953" y="1492152"/>
            <a:ext cx="1590805" cy="1230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47E29E-A477-C94C-88D3-609ECAD84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8548" y="1486319"/>
            <a:ext cx="1590805" cy="12364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4C845B-7908-CF46-AF75-99707AB414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143" y="1477142"/>
            <a:ext cx="1637774" cy="1245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6813A0-4BD4-AB42-B05B-147952AB6A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2521" y="4121626"/>
            <a:ext cx="1622396" cy="12456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B60B6D-9342-8243-9454-81E023A586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275" y="2829816"/>
            <a:ext cx="1563697" cy="11931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2163CF-D064-184B-A0E8-CB05E4CB5D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166" y="4137449"/>
            <a:ext cx="1590806" cy="12196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25486D-A803-4546-9FB1-B0777DF5EA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0634" y="4122460"/>
            <a:ext cx="1602934" cy="12289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BC1159-FB22-A64E-97A6-E7CD581B44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6316" y="2815754"/>
            <a:ext cx="1563697" cy="12137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EB69E8-F2E1-DB4C-AA2C-BD3E62A546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1358" y="2818512"/>
            <a:ext cx="1584724" cy="12109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B92C9D-CC35-534A-A844-9048D482075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32707" y="1477142"/>
            <a:ext cx="1586250" cy="12196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8D61FEC-F3CA-634F-B6B9-18EAE5C21F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39953" y="4137449"/>
            <a:ext cx="1590805" cy="12024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0E47936-733D-C648-A576-910E117EDB0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2707" y="2807282"/>
            <a:ext cx="1634891" cy="12456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0D079C4-DB96-7A41-B9CD-664BA67A576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79584" y="2815754"/>
            <a:ext cx="1614073" cy="12468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3561DD-21B6-E34E-ADFD-CE421999209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23515" y="2822290"/>
            <a:ext cx="1610444" cy="12306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DFC6C87-7DDD-DC48-8162-2B63A2C5406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8548" y="4128256"/>
            <a:ext cx="1586250" cy="12312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F8B1991-7513-B346-82C2-E629B861D5C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5669" y="2815754"/>
            <a:ext cx="1626365" cy="123913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28D7617-C162-0749-9C50-75746D3302E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594063" y="4121627"/>
            <a:ext cx="1568400" cy="12024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8C7CD16-D2E6-5140-8FEF-6DF577C26D9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32708" y="4121627"/>
            <a:ext cx="1629980" cy="12378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BB5FBB-4B21-8C41-A96E-7F9D3E6012B6}"/>
              </a:ext>
            </a:extLst>
          </p:cNvPr>
          <p:cNvSpPr>
            <a:spLocks noChangeAspect="1"/>
          </p:cNvSpPr>
          <p:nvPr/>
        </p:nvSpPr>
        <p:spPr>
          <a:xfrm>
            <a:off x="494273" y="1608438"/>
            <a:ext cx="10997513" cy="3665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99FC35-0880-3F40-873E-B892A5C1B466}"/>
              </a:ext>
            </a:extLst>
          </p:cNvPr>
          <p:cNvSpPr txBox="1"/>
          <p:nvPr/>
        </p:nvSpPr>
        <p:spPr>
          <a:xfrm>
            <a:off x="4709485" y="1994578"/>
            <a:ext cx="2751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[</a:t>
            </a:r>
            <a:r>
              <a:rPr lang="en-US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TL</a:t>
            </a:r>
            <a:r>
              <a:rPr lang="en-US" sz="6000" dirty="0">
                <a:solidFill>
                  <a:schemeClr val="bg1"/>
                </a:solidFill>
              </a:rPr>
              <a:t>;</a:t>
            </a:r>
            <a:r>
              <a:rPr lang="en-US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DW</a:t>
            </a:r>
            <a:r>
              <a:rPr lang="en-US" sz="60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5F2EF-E698-DD44-894B-85141CAB0BAD}"/>
              </a:ext>
            </a:extLst>
          </p:cNvPr>
          <p:cNvSpPr txBox="1"/>
          <p:nvPr/>
        </p:nvSpPr>
        <p:spPr>
          <a:xfrm>
            <a:off x="4776665" y="2911385"/>
            <a:ext cx="261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Too Long </a:t>
            </a:r>
            <a:r>
              <a:rPr lang="en-US" dirty="0">
                <a:solidFill>
                  <a:schemeClr val="bg1"/>
                </a:solidFill>
              </a:rPr>
              <a:t>;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Didn’t Watch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FC0C3A-664E-ED4E-9286-D865E282F60A}"/>
              </a:ext>
            </a:extLst>
          </p:cNvPr>
          <p:cNvSpPr/>
          <p:nvPr/>
        </p:nvSpPr>
        <p:spPr>
          <a:xfrm>
            <a:off x="3761603" y="1346887"/>
            <a:ext cx="4668794" cy="2767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0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10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YANG</dc:creator>
  <cp:lastModifiedBy>ADAM YANG</cp:lastModifiedBy>
  <cp:revision>8</cp:revision>
  <dcterms:created xsi:type="dcterms:W3CDTF">2019-12-09T20:38:40Z</dcterms:created>
  <dcterms:modified xsi:type="dcterms:W3CDTF">2019-12-10T00:35:18Z</dcterms:modified>
</cp:coreProperties>
</file>