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065C-10F1-8046-8C6D-3A3DD27D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F0866-8499-DF42-BA2C-7C3739DE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CDE4-2ED0-F248-8DE8-99BBFCF2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2E31-CA53-1543-9827-F8F5C02D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EE7B-555F-E747-8DF4-00B25A34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F218-6E6F-374C-922D-9AF10F68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6A82-3787-BE49-992C-62112757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1C9E-1A47-2F4E-B234-B79FF818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DA57-3DAD-DF4A-8753-2B42A0EB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FCA4-18C4-4A44-8E2E-2580F3D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E158-B493-8048-9175-4B8A85E1F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C668E-F6FC-0841-8B4C-D9CE5388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E63F-3088-1E49-93AA-68D2428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BE69-C6E5-654E-BA3B-93B31193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6553-9332-0B49-ACE2-AE47B693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6B8C-457F-8446-87AF-C6A2550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1C3A-F04D-A442-BBFE-D7D401C9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00E1-9CC9-9045-AB48-87989119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B298-95F6-CB47-99FA-8EAEA564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7BFB-0D4A-A44E-AF38-F8B6251B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0090-1359-284F-BA4D-A3E42837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3B8A-0A92-BF44-AEDA-49BD1BE0D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6946-F4B2-ED47-95D2-3037B3A9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4776-C6FC-E441-8075-3514E70F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99D8-AD9E-874C-8FA7-10362AB5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B013-9623-5F44-BD0D-4045C3E4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FC51-441D-9146-872A-F67092569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2C8D-9E66-2445-B8DE-C39CBA145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48DB4-70F7-C34C-A73C-8FB9C7CA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F3B42-12CB-D94C-A670-723FB2F1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3AFE-0C0C-CD4F-B86A-B6760368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108-9774-3242-A298-7C575203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5222B-B163-E643-9E53-7636C7554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5AE05-FE6C-B54F-9619-98ECD16B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49BE-3FFB-9A4A-8649-91433E17D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C0242-D97D-7948-86B0-098BC71DF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6F9E8-F8F6-E944-805E-1966AC2A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F1261-A026-9A4B-9141-45C99DB7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6DD4-DC35-1447-9362-9EF1983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A84-489A-324D-8077-44731676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A836C-91B6-4A42-92EF-B2C6BC5B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93043-FC42-844F-9DC3-4720B596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00A5-EB92-314C-ADC7-4142C65B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B20EA-07D5-5E4F-BE8B-94EE7C4E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0261F-CE08-EA4A-9FB9-B121C91D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567A-E950-9E47-84EE-2FEE4264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D1DA-5E01-AD48-8844-32A7C29B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E9A2-13C0-3845-BCDF-1B02E2CC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AE8BA-E350-4F45-AB5E-23D97B25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8D5D-4EDB-4541-857F-D0EB214A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8C9B-0025-E34A-BF9B-603256C6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9E60-766C-B34C-9148-CACFBD9A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0B1A-C777-B94A-81EA-68345459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5CC0C-A809-F54A-88E4-E27D1089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9BD5-A7FA-CB4C-83EC-2FCB918F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FC260-4CE7-044A-BC7E-1DC7B520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1D235-1EA2-A243-8CBE-7720D0D4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13A2A-C059-EF42-B573-7E74BA64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04B09-9C67-8E4B-9C93-1D6D3A2E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F50C-9367-C848-B9E0-CBBD0BF9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4F97-636C-DD41-891D-2788ABA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BDF0-18B5-6843-A7AC-520F8E95DDE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3AB0-7569-2342-B9AC-04370B6E2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8521-094B-0940-A775-2B6A230F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B080-B5AC-CC42-9334-6F18B0D22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E775-CE01-0C4D-AA25-0C51B08FE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CPD shifts of August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F23F5-CDED-B04B-BE00-CD6659F05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mentioned these shifts look like they’re related to the change in </a:t>
            </a:r>
            <a:r>
              <a:rPr lang="en-US" dirty="0" err="1"/>
              <a:t>toxgl</a:t>
            </a:r>
            <a:r>
              <a:rPr lang="en-US" dirty="0"/>
              <a:t> (long channel </a:t>
            </a:r>
            <a:r>
              <a:rPr lang="en-US" dirty="0" err="1"/>
              <a:t>pfet</a:t>
            </a:r>
            <a:r>
              <a:rPr lang="en-US"/>
              <a:t>) Booleans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2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FE6B-112B-8F41-BCD8-3EB943D8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50"/>
            <a:ext cx="10515600" cy="948876"/>
          </a:xfrm>
        </p:spPr>
        <p:txBody>
          <a:bodyPr/>
          <a:lstStyle/>
          <a:p>
            <a:r>
              <a:rPr lang="en-US" dirty="0"/>
              <a:t>Device – 8/3/2021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44D-E0BF-6144-91CE-60D62858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FDB6E-D340-FB4F-91B8-E4629FFB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725"/>
            <a:ext cx="12192000" cy="58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8A43-D67A-7A4A-A1CD-2A6CF962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8850"/>
          </a:xfrm>
        </p:spPr>
        <p:txBody>
          <a:bodyPr>
            <a:normAutofit/>
          </a:bodyPr>
          <a:lstStyle/>
          <a:p>
            <a:r>
              <a:rPr lang="en-US" dirty="0"/>
              <a:t>Device 7/30/2021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355F-15AB-DC47-B5A6-7B8699EF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C6ADA-BE6A-D747-9F0E-C0B045AD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850"/>
            <a:ext cx="12192000" cy="58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47D7-D8CB-EB4C-A42A-EFF828BF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03"/>
            <a:ext cx="10515600" cy="926704"/>
          </a:xfrm>
        </p:spPr>
        <p:txBody>
          <a:bodyPr/>
          <a:lstStyle/>
          <a:p>
            <a:r>
              <a:rPr lang="en-US" dirty="0"/>
              <a:t>Device 7/30/2021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A8EB-9156-5446-BEED-EAB6EFE4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E8492-A503-C542-9F65-41315A98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8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5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6579-F77E-B541-B9DA-37D3AC62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00"/>
            <a:ext cx="10515600" cy="899900"/>
          </a:xfrm>
        </p:spPr>
        <p:txBody>
          <a:bodyPr/>
          <a:lstStyle/>
          <a:p>
            <a:r>
              <a:rPr lang="en-US" dirty="0"/>
              <a:t>Device 7/30/2021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3417-823A-814E-9E2A-6D44FD22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62901-07BF-E94F-B314-8B05098F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99"/>
            <a:ext cx="12192000" cy="58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33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CPD shifts of August 2021</vt:lpstr>
      <vt:lpstr>Device – 8/3/2021</vt:lpstr>
      <vt:lpstr>Device 7/30/2021</vt:lpstr>
      <vt:lpstr>Device 7/30/2021</vt:lpstr>
      <vt:lpstr>Device 7/30/2021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YANG</dc:creator>
  <cp:lastModifiedBy>ADAM YANG</cp:lastModifiedBy>
  <cp:revision>5</cp:revision>
  <dcterms:created xsi:type="dcterms:W3CDTF">2021-08-24T01:21:57Z</dcterms:created>
  <dcterms:modified xsi:type="dcterms:W3CDTF">2021-08-25T19:30:55Z</dcterms:modified>
</cp:coreProperties>
</file>