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3" r:id="rId2"/>
  </p:sldMasterIdLst>
  <p:sldIdLst>
    <p:sldId id="256" r:id="rId3"/>
    <p:sldId id="257" r:id="rId4"/>
    <p:sldId id="285" r:id="rId5"/>
    <p:sldId id="282" r:id="rId6"/>
    <p:sldId id="286" r:id="rId7"/>
    <p:sldId id="284" r:id="rId8"/>
    <p:sldId id="283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F8FCE-ECD8-4B06-86F1-96973ED7F4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5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F59C73-C244-4060-B3AC-8AB20731D1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21">
            <a:extLst>
              <a:ext uri="{FF2B5EF4-FFF2-40B4-BE49-F238E27FC236}">
                <a16:creationId xmlns:a16="http://schemas.microsoft.com/office/drawing/2014/main" id="{E5A414B7-4840-40C1-81C4-DDEB917BB91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-1" y="5164139"/>
            <a:ext cx="12191997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21">
            <a:extLst>
              <a:ext uri="{FF2B5EF4-FFF2-40B4-BE49-F238E27FC236}">
                <a16:creationId xmlns:a16="http://schemas.microsoft.com/office/drawing/2014/main" id="{8730D9AF-3EDD-4491-ACF5-B98FDDBC73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ibm_white_logo_300dpi">
            <a:extLst>
              <a:ext uri="{FF2B5EF4-FFF2-40B4-BE49-F238E27FC236}">
                <a16:creationId xmlns:a16="http://schemas.microsoft.com/office/drawing/2014/main" id="{70C18AF4-4DDF-4CD0-A71C-98636C830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739"/>
          <a:stretch>
            <a:fillRect/>
          </a:stretch>
        </p:blipFill>
        <p:spPr bwMode="invGray">
          <a:xfrm>
            <a:off x="10738931" y="1126332"/>
            <a:ext cx="13493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0B433E22-1402-4C5D-BB11-D090325C22B3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4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r>
              <a:rPr kumimoji="0"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IBM Systems and Technology Group</a:t>
            </a: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4B14478A-EAD5-4DCA-B403-193D851F1CAA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3725" y="4224338"/>
            <a:ext cx="0" cy="9334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1B23765-F57E-4932-8C76-D11BCA90681B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2006600" y="1287464"/>
            <a:ext cx="41036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</a:pPr>
            <a:endParaRPr kumimoji="0"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AAD898DD-F8DE-43A5-8695-47B8D84C6728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1862138" y="1362076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9CB79B1F-DBC0-45E6-8FF5-B353A02F962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black">
          <a:xfrm>
            <a:off x="1949450" y="4106864"/>
            <a:ext cx="6400800" cy="99853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rgbClr val="2DB6B3"/>
                </a:solidFill>
              </a:defRPr>
            </a:lvl1pPr>
          </a:lstStyle>
          <a:p>
            <a:pPr lvl="0"/>
            <a:endParaRPr lang="en-US" altLang="en-US" noProof="0" dirty="0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326D044-6145-4746-8855-3DB325F1F2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62138" y="2359027"/>
            <a:ext cx="79549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b="1" dirty="0">
                <a:cs typeface="Arial" panose="020B0604020202020204" pitchFamily="34" charset="0"/>
              </a:rPr>
              <a:t>Baldy – </a:t>
            </a:r>
            <a:r>
              <a:rPr lang="en-US" altLang="en-US" sz="2000" b="1" dirty="0" err="1">
                <a:cs typeface="Arial" panose="020B0604020202020204" pitchFamily="34" charset="0"/>
              </a:rPr>
              <a:t>myPowerPoint</a:t>
            </a:r>
            <a:endParaRPr lang="en-US" altLang="en-US" sz="2000" b="1" dirty="0">
              <a:cs typeface="Arial" panose="020B0604020202020204" pitchFamily="34" charset="0"/>
            </a:endParaRPr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027AA65D-43A6-42D9-B36A-FC6C6186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988" y="6500813"/>
            <a:ext cx="601662" cy="320675"/>
          </a:xfrm>
          <a:prstGeom prst="rect">
            <a:avLst/>
          </a:prstGeom>
        </p:spPr>
        <p:txBody>
          <a:bodyPr/>
          <a:lstStyle/>
          <a:p>
            <a:pPr algn="l"/>
            <a:fld id="{A3345CE9-07E0-48DE-961B-8CD758EC5403}" type="slidenum">
              <a:rPr lang="en-US" altLang="en-US" smtClean="0"/>
              <a:pPr algn="l"/>
              <a:t>‹#›</a:t>
            </a:fld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1321-E2B5-4678-82DC-EEEADB1705AF}"/>
              </a:ext>
            </a:extLst>
          </p:cNvPr>
          <p:cNvSpPr txBox="1"/>
          <p:nvPr userDrawn="1"/>
        </p:nvSpPr>
        <p:spPr>
          <a:xfrm>
            <a:off x="4309606" y="6611779"/>
            <a:ext cx="3825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IBM Confidential: This page may contain IBM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7009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1">
            <a:extLst>
              <a:ext uri="{FF2B5EF4-FFF2-40B4-BE49-F238E27FC236}">
                <a16:creationId xmlns:a16="http://schemas.microsoft.com/office/drawing/2014/main" id="{37AC9D80-FECC-4913-832C-2E9849E34AB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"/>
          <a:stretch>
            <a:fillRect/>
          </a:stretch>
        </p:blipFill>
        <p:spPr bwMode="auto">
          <a:xfrm>
            <a:off x="0" y="6470650"/>
            <a:ext cx="1219200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44B15-9A7E-431A-B8F3-0AC1180B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550" y="6345237"/>
            <a:ext cx="2743200" cy="365125"/>
          </a:xfrm>
        </p:spPr>
        <p:txBody>
          <a:bodyPr/>
          <a:lstStyle/>
          <a:p>
            <a:fld id="{0AFB0EC3-BFC2-4737-8595-10339333BA35}" type="datetime1">
              <a:rPr lang="en-US" smtClean="0"/>
              <a:t>7/22/21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1CF9D-A765-4055-826D-9D432C45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4F2F-936F-4F5C-8FC5-4B1040BE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5C0-0851-4893-A220-EDCDBE4B20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3" descr="21">
            <a:extLst>
              <a:ext uri="{FF2B5EF4-FFF2-40B4-BE49-F238E27FC236}">
                <a16:creationId xmlns:a16="http://schemas.microsoft.com/office/drawing/2014/main" id="{A3C8605A-E155-43E2-BFC2-450C2F5596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ibm_light_gray_logo_300dpi">
            <a:extLst>
              <a:ext uri="{FF2B5EF4-FFF2-40B4-BE49-F238E27FC236}">
                <a16:creationId xmlns:a16="http://schemas.microsoft.com/office/drawing/2014/main" id="{452E6667-9551-4BD5-9014-5A2904441B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11430819" y="68262"/>
            <a:ext cx="622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72D08587-C8EF-4428-8ECD-F3EF8BADBCEB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1187450" y="61913"/>
            <a:ext cx="63373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solidFill>
                  <a:srgbClr val="FFFFFF"/>
                </a:solidFill>
              </a:rPr>
              <a:t>Baldy - </a:t>
            </a:r>
            <a:r>
              <a:rPr lang="en-US" altLang="en-US" sz="1400" dirty="0" err="1">
                <a:solidFill>
                  <a:srgbClr val="FFFFFF"/>
                </a:solidFill>
              </a:rPr>
              <a:t>myPowerPoint</a:t>
            </a:r>
            <a:endParaRPr lang="en-US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1B3E016-6596-4A26-9C40-FE3B3D275BC5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971550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endParaRPr lang="en-US" altLang="en-US" dirty="0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4492ADDD-1F07-4604-BC00-FF22F23138DA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971550" y="6475413"/>
            <a:ext cx="0" cy="1920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5C725-0677-4559-B0F7-058D310B1DCD}"/>
              </a:ext>
            </a:extLst>
          </p:cNvPr>
          <p:cNvSpPr txBox="1"/>
          <p:nvPr userDrawn="1"/>
        </p:nvSpPr>
        <p:spPr>
          <a:xfrm>
            <a:off x="4309606" y="6611779"/>
            <a:ext cx="3825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IBM Confidential: This page may contain IBM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1708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8737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1" y="847725"/>
            <a:ext cx="109855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75200" y="6496050"/>
            <a:ext cx="25400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B3ACC54C-3B0D-4E6E-B49A-442148D7DC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55600" y="6477000"/>
            <a:ext cx="309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</a:rPr>
              <a:t>IBM Confidential</a:t>
            </a:r>
            <a:endParaRPr lang="en-US" sz="2400">
              <a:solidFill>
                <a:srgbClr val="FF33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09601" y="838200"/>
            <a:ext cx="109706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331200" y="6477000"/>
            <a:ext cx="325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Geng Wang</a:t>
            </a:r>
            <a:endParaRPr lang="en-US" sz="2400"/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9944100" y="152401"/>
          <a:ext cx="1813984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5" imgW="750594" imgH="332278" progId="WordPro.Document">
                  <p:embed/>
                </p:oleObj>
              </mc:Choice>
              <mc:Fallback>
                <p:oleObj name="Document" r:id="rId5" imgW="750594" imgH="332278" progId="WordPro.Document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4100" y="152401"/>
                        <a:ext cx="1813984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111E8-A6B7-49A3-A535-67DFC2B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0FB23-5AA1-4FA0-92B1-FDDCAC4F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8F71-0296-4BC2-8C6E-A23EC8C4D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FE27-9D9F-488A-849C-AEF97DD616FF}" type="datetime1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9936-32AD-4522-9560-95BABDB78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1ADF-BA91-4677-A34D-1B0BDFFE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65C0-0851-4893-A220-EDCDBE4B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62AE-BAEC-4CF1-AA18-484B08EEA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6B228-D7B1-4A51-B747-589B716F7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 2021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DF48C-B8B4-44D6-9118-FC0B7E73CF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F8FCE-ECD8-4B06-86F1-96973ED7F4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0.144174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1016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0.113412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1016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0.102534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1016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0.100515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1016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0.077018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1016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0.073786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1016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9780-D9E2-4E40-B186-5BA43D7C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FC87-32EC-4C55-AF76-055854D1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EF0BA-13C4-40D9-A08B-9BE941FC0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59C73-C244-4060-B3AC-8AB20731D1A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503FB-FE0C-4D81-80F0-B1D73490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83" y="917575"/>
            <a:ext cx="8572500" cy="42862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C0357D-ED06-4CB8-9702-2FC3A0AF1466}"/>
              </a:ext>
            </a:extLst>
          </p:cNvPr>
          <p:cNvCxnSpPr/>
          <p:nvPr/>
        </p:nvCxnSpPr>
        <p:spPr bwMode="auto">
          <a:xfrm>
            <a:off x="3636433" y="2252133"/>
            <a:ext cx="0" cy="115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1DD2C-776F-4B7A-B4CB-8BA219B78ADB}"/>
              </a:ext>
            </a:extLst>
          </p:cNvPr>
          <p:cNvSpPr txBox="1"/>
          <p:nvPr/>
        </p:nvSpPr>
        <p:spPr>
          <a:xfrm>
            <a:off x="3561708" y="1574800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DP5.1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C6C651-3B02-4A61-B85E-D6E0B24D905E}"/>
              </a:ext>
            </a:extLst>
          </p:cNvPr>
          <p:cNvCxnSpPr/>
          <p:nvPr/>
        </p:nvCxnSpPr>
        <p:spPr bwMode="auto">
          <a:xfrm>
            <a:off x="3509433" y="1439565"/>
            <a:ext cx="0" cy="1028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2A1F33-3BBB-42B9-8E86-5D3A38AFBE98}"/>
              </a:ext>
            </a:extLst>
          </p:cNvPr>
          <p:cNvSpPr txBox="1"/>
          <p:nvPr/>
        </p:nvSpPr>
        <p:spPr>
          <a:xfrm>
            <a:off x="3692942" y="2785534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 shift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D1DC5-89F7-470B-8188-31ADB2629EF1}"/>
              </a:ext>
            </a:extLst>
          </p:cNvPr>
          <p:cNvSpPr txBox="1"/>
          <p:nvPr/>
        </p:nvSpPr>
        <p:spPr>
          <a:xfrm>
            <a:off x="2363322" y="5216293"/>
            <a:ext cx="4823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Reliability </a:t>
            </a:r>
            <a:r>
              <a:rPr lang="en-US" dirty="0" err="1"/>
              <a:t>parm</a:t>
            </a:r>
            <a:r>
              <a:rPr lang="en-US" dirty="0"/>
              <a:t> ~ </a:t>
            </a:r>
            <a:r>
              <a:rPr lang="en-US" dirty="0" err="1"/>
              <a:t>Toxgl</a:t>
            </a:r>
            <a:endParaRPr lang="en-US" dirty="0"/>
          </a:p>
          <a:p>
            <a:r>
              <a:rPr lang="en-US" dirty="0"/>
              <a:t>Roughly coincide with DP5.1 turn-on</a:t>
            </a:r>
          </a:p>
          <a:p>
            <a:r>
              <a:rPr lang="en-US" dirty="0"/>
              <a:t>LVTN not supposed to move</a:t>
            </a:r>
          </a:p>
        </p:txBody>
      </p:sp>
    </p:spTree>
    <p:extLst>
      <p:ext uri="{BB962C8B-B14F-4D97-AF65-F5344CB8AC3E}">
        <p14:creationId xmlns:p14="http://schemas.microsoft.com/office/powerpoint/2010/main" val="80749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1036-5B0A-4125-9C4B-40DC9B28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5C42-2809-40C2-B32D-33B69428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402AF-226E-42E6-812C-329AA5C18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59C73-C244-4060-B3AC-8AB20731D1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4638D-DF82-4016-8496-55C25DB0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74" y="1202072"/>
            <a:ext cx="3116520" cy="1786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75752-1C2D-4DEC-8D9D-E431FDE4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08" y="1202072"/>
            <a:ext cx="3390835" cy="4667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1A3E1-0B3C-4865-B025-52F54E966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738" y="1202072"/>
            <a:ext cx="3398455" cy="33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8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67771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0.431703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2" y="3683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47F9B-816F-4181-A006-AEF36D951FFC}"/>
              </a:ext>
            </a:extLst>
          </p:cNvPr>
          <p:cNvSpPr txBox="1"/>
          <p:nvPr/>
        </p:nvSpPr>
        <p:spPr>
          <a:xfrm>
            <a:off x="6413500" y="1113367"/>
            <a:ext cx="335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Strongest electrical signal</a:t>
            </a:r>
          </a:p>
          <a:p>
            <a:r>
              <a:rPr lang="en-US" dirty="0"/>
              <a:t>LVT </a:t>
            </a:r>
            <a:r>
              <a:rPr lang="en-US" b="1" dirty="0"/>
              <a:t>P</a:t>
            </a:r>
          </a:p>
          <a:p>
            <a:r>
              <a:rPr lang="en-US" dirty="0"/>
              <a:t>Hotter 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0.312867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1016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 lang="en-US" sz="1100"/>
          </a:p>
          <a:p>
            <a:endParaRPr 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CA2D1-BAC9-4CC3-88F4-6097A9C99EF3}"/>
              </a:ext>
            </a:extLst>
          </p:cNvPr>
          <p:cNvSpPr txBox="1"/>
          <p:nvPr/>
        </p:nvSpPr>
        <p:spPr>
          <a:xfrm>
            <a:off x="6612467" y="4093633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LVT-N</a:t>
            </a:r>
          </a:p>
          <a:p>
            <a:r>
              <a:rPr lang="en-US"/>
              <a:t>Colder 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1234A8-CFA6-4AAB-947D-3DCCA7F9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294D2-7021-420E-9BA2-3002AF60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65C0-0851-4893-A220-EDCDBE4B208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EAD00-ABB3-4D8C-AEC6-4DBBAEAA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2D784-29A3-4639-94CA-28038E41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997" y="1152568"/>
            <a:ext cx="4350937" cy="4590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FEFD35-49FD-45E8-A881-0E7DDAAF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302" y="1152568"/>
            <a:ext cx="4335697" cy="45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2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0.366801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1016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0.172012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1016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1BCD6CEA-8DA4-4DCE-B612-36ADB6DF8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690" y="382588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000" b="1">
                <a:solidFill>
                  <a:srgbClr val="7889FB"/>
                </a:solidFill>
              </a:defRPr>
            </a:lvl1pPr>
          </a:lstStyle>
          <a:p>
            <a:pPr lvl="0"/>
            <a:r>
              <a:rPr lang="en-US"/>
              <a:t>Trend Analysis for abs(R-Value) 0.160097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16000"/>
            <a:ext cx="5816600" cy="265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1016000"/>
            <a:ext cx="5816600" cy="265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3683000"/>
            <a:ext cx="5816600" cy="2654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476500"/>
            <a:ext cx="2286000" cy="254000"/>
          </a:xfrm>
          <a:prstGeom prst="rect">
            <a:avLst/>
          </a:prstGeom>
        </p:spPr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BM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" id="{FC277C05-88AE-40DC-9963-73D4BCE68CEC}" vid="{2D4D1498-5C51-40B3-BD8F-432D6752F44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383</TotalTime>
  <Words>122</Words>
  <Application>Microsoft Macintosh PowerPoint</Application>
  <PresentationFormat>Widescreen</PresentationFormat>
  <Paragraphs>27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Times New Roman</vt:lpstr>
      <vt:lpstr>Wingdings</vt:lpstr>
      <vt:lpstr>IBM</vt:lpstr>
      <vt:lpstr>Custom Design</vt:lpstr>
      <vt:lpstr>Document</vt:lpstr>
      <vt:lpstr>CPD</vt:lpstr>
      <vt:lpstr>PowerPoint Presentation</vt:lpstr>
      <vt:lpstr>PowerPoint Presentation</vt:lpstr>
      <vt:lpstr>Trend Analysis for abs(R-Value) 0.431703</vt:lpstr>
      <vt:lpstr>Trend Analysis for abs(R-Value) 0.312867</vt:lpstr>
      <vt:lpstr>PowerPoint Presentation</vt:lpstr>
      <vt:lpstr>Trend Analysis for abs(R-Value) 0.366801</vt:lpstr>
      <vt:lpstr>Trend Analysis for abs(R-Value) 0.172012</vt:lpstr>
      <vt:lpstr>Trend Analysis for abs(R-Value) 0.160097</vt:lpstr>
      <vt:lpstr>Trend Analysis for abs(R-Value) 0.144174</vt:lpstr>
      <vt:lpstr>Trend Analysis for abs(R-Value) 0.113412</vt:lpstr>
      <vt:lpstr>Trend Analysis for abs(R-Value) 0.102534</vt:lpstr>
      <vt:lpstr>Trend Analysis for abs(R-Value) 0.100515</vt:lpstr>
      <vt:lpstr>Trend Analysis for abs(R-Value) 0.077018</vt:lpstr>
      <vt:lpstr>Trend Analysis for abs(R-Value) 0.073786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Geng Wang</dc:creator>
  <cp:lastModifiedBy>ADAM YANG</cp:lastModifiedBy>
  <cp:revision>6</cp:revision>
  <dcterms:created xsi:type="dcterms:W3CDTF">2021-07-14T13:22:19Z</dcterms:created>
  <dcterms:modified xsi:type="dcterms:W3CDTF">2021-07-22T14:05:42Z</dcterms:modified>
</cp:coreProperties>
</file>