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298"/>
  </p:normalViewPr>
  <p:slideViewPr>
    <p:cSldViewPr snapToGrid="0" snapToObjects="1">
      <p:cViewPr varScale="1">
        <p:scale>
          <a:sx n="121" d="100"/>
          <a:sy n="12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40BF0-F91C-E640-86D3-405E431DE84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9246-1A98-9040-BBA7-F8D379A3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Pfet</a:t>
            </a:r>
            <a:r>
              <a:rPr lang="en-US" dirty="0"/>
              <a:t> epi thickness</a:t>
            </a:r>
          </a:p>
          <a:p>
            <a:r>
              <a:rPr lang="en-US" dirty="0"/>
              <a:t>Tox </a:t>
            </a:r>
            <a:r>
              <a:rPr lang="en-US" dirty="0" err="1"/>
              <a:t>gl</a:t>
            </a:r>
            <a:r>
              <a:rPr lang="en-US" dirty="0"/>
              <a:t> </a:t>
            </a:r>
            <a:r>
              <a:rPr lang="en-US" dirty="0" err="1"/>
              <a:t>parms</a:t>
            </a:r>
            <a:r>
              <a:rPr lang="en-US" dirty="0"/>
              <a:t> from vidya</a:t>
            </a:r>
          </a:p>
          <a:p>
            <a:r>
              <a:rPr lang="en-US" dirty="0"/>
              <a:t>14hp examples from 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29246-1A98-9040-BBA7-F8D379A31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96DE-0075-004E-9C2B-E725F768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BCDD2-BD18-FD44-88CF-4DB1E44F8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697E-D3FF-DB45-B863-A8A6D7CE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719E-DAEA-4542-A970-A2C666B8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2E99-7B04-3646-8E7C-D2098E39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E8AC-9D22-984D-ACAE-39B15BDA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08165-1939-0C4A-A358-9EDE150F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121F-4529-B447-BAF4-70045852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6EFA-BEDE-9E4F-A76F-CA65D44F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1097-576F-204A-9F21-B47202CC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D3F3A-390F-DA45-95A8-44245322A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178DE-AB47-1749-995F-A94087240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2C12-08AB-1349-956E-5EDD1690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BBE1-3A86-0843-AB88-881ABECB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C8032-58D0-F64A-9381-6F5E1CD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AD7E-53B3-5C43-B960-CDFE95ED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B7AF-8DB7-5B4C-9320-CD6AC6A7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B53C2-84EF-D64B-BF8F-547C2618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EE7A-72F5-A54A-9A1E-456C84CC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9B23-C768-5245-9AA1-4AEA53AC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8818-5DFC-884E-8389-41E7C0DC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4CFD-3CF2-344F-96F1-DF480BE5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557E-C1EF-2545-9B86-FD28631D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81E8-2A3F-6940-8BC8-8650C01A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9215-6D2E-7C47-BA14-5E595305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7D2-14D4-4044-940A-A43588C4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7EC2-320C-4143-A32B-02DDE4CC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028C0-92E3-6243-822F-CE0613518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BB0C-2376-BA4E-BDC4-B5BCEEDD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7489-7B32-EE4A-BCB9-716D7286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CEE91-8C44-094D-A47C-F31B02D2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7E6B-F1BB-9342-9F52-2A29DA02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D666-F85E-1C47-B8F8-684AE63B3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A9A7C-2A12-C74D-84D8-427F58C61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A230F-E6B8-D44D-969E-8E2066CA7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829E1-D6FF-E546-B98B-26AE76399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38FEC-1728-7F47-8617-36D7F825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2E05B-96B4-734F-B2F9-EAACD971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59C9C-E066-AD4F-B5D4-104B1FD3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1A42-F20D-0E49-B4A6-59A852EC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BD7ED-9AEC-754F-9958-658F856A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E034A-C875-7A4C-B57B-311CDF5F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7CC59-E16D-B446-BC04-CDA80142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D58B6-5AAE-9A4D-A959-7D905864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BC7F4-8258-554C-A1A4-FBAC4B4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6B108-7BEA-9440-9854-6AD2ACCF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1C6F-B4B2-4D4F-9684-F9CA88C6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8D22-4323-4342-88B6-700B61DA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AD0C5-B908-0841-A68E-0627EBE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0249C-8B0F-F54C-9514-0561D2E4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7B8AF-854A-F84E-A377-686663F5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2CBAB-02A8-ED40-BE47-EC332C8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5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7CD7-0E4B-D249-AD6C-0A56C0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25E47-7710-2342-BFBE-4A569D3E1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7704E-F55D-2C4E-AF96-2D44A6FE2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4E0E8-353E-744E-8364-E6F43CB5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948B4-66F0-B047-A2D5-1D377222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4898-3E44-B046-AE23-4DAF1404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64774-E8C4-434B-ADA1-5A3DBDF9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28518-ED5E-4F47-85C9-F3C35646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D53A-BCFE-EC43-A915-CF14ECC41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2540-2EC0-6843-9D9A-68CF25895751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E380-1048-C944-B40E-FB4065390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EEDC-7222-8B48-8780-8B612DD32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DF71-290C-6143-B0CC-B736BB679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3CC8-7192-F641-9714-646C32812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Charts and Change Point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AD224-C8ED-CF48-B48E-CF3BD2825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C56812-BC90-3C40-BC0F-59D3C82B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0"/>
            <a:ext cx="9296400" cy="556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570A4-4BC1-D74C-B3DA-7747782AA3DE}"/>
              </a:ext>
            </a:extLst>
          </p:cNvPr>
          <p:cNvSpPr txBox="1"/>
          <p:nvPr/>
        </p:nvSpPr>
        <p:spPr>
          <a:xfrm>
            <a:off x="2372498" y="5758249"/>
            <a:ext cx="855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out data points that are greater than 10,000</a:t>
            </a:r>
          </a:p>
          <a:p>
            <a:r>
              <a:rPr lang="en-US" dirty="0"/>
              <a:t>Looks like break point is similar. Maybe extremely large outliers will not break the code as long as there aren’t too many of them. Won’t be as obvious visually though.</a:t>
            </a:r>
          </a:p>
        </p:txBody>
      </p:sp>
    </p:spTree>
    <p:extLst>
      <p:ext uri="{BB962C8B-B14F-4D97-AF65-F5344CB8AC3E}">
        <p14:creationId xmlns:p14="http://schemas.microsoft.com/office/powerpoint/2010/main" val="377118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5B70-1387-9F4F-BB5D-98D2E0C2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PFET Long Channel Gate Leakage</a:t>
            </a:r>
            <a:br>
              <a:rPr lang="en-US" dirty="0"/>
            </a:br>
            <a:r>
              <a:rPr lang="en-US" dirty="0"/>
              <a:t>DLW_P_LVT_30_90_DDB_4_Iginv@0.75V_LT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9AB2-0E9C-4447-93F8-49CF1B19A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27" y="1325563"/>
            <a:ext cx="7880146" cy="4645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5E3E5-96C5-BE4D-A9A0-7E5B2B6C18B6}"/>
              </a:ext>
            </a:extLst>
          </p:cNvPr>
          <p:cNvSpPr txBox="1"/>
          <p:nvPr/>
        </p:nvSpPr>
        <p:spPr>
          <a:xfrm>
            <a:off x="2600092" y="6200078"/>
            <a:ext cx="699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no shifts in the trend so no change points are detected. </a:t>
            </a:r>
          </a:p>
        </p:txBody>
      </p:sp>
    </p:spTree>
    <p:extLst>
      <p:ext uri="{BB962C8B-B14F-4D97-AF65-F5344CB8AC3E}">
        <p14:creationId xmlns:p14="http://schemas.microsoft.com/office/powerpoint/2010/main" val="79950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C317-5B1C-1F4C-95B7-F61F3DC3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1E88-94C7-814D-93D8-54820845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765"/>
            <a:ext cx="12192000" cy="5691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BADE9-2D6D-DA44-99A8-2E30A36B6B6E}"/>
              </a:ext>
            </a:extLst>
          </p:cNvPr>
          <p:cNvSpPr txBox="1"/>
          <p:nvPr/>
        </p:nvSpPr>
        <p:spPr>
          <a:xfrm>
            <a:off x="2811966" y="162562"/>
            <a:ext cx="65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charts can catch outliers but it is not detecting the dips (which are good lots) as the outliers </a:t>
            </a:r>
          </a:p>
        </p:txBody>
      </p:sp>
    </p:spTree>
    <p:extLst>
      <p:ext uri="{BB962C8B-B14F-4D97-AF65-F5344CB8AC3E}">
        <p14:creationId xmlns:p14="http://schemas.microsoft.com/office/powerpoint/2010/main" val="120743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60FB-20A4-BC4E-A551-B520504E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/>
              <a:t>Control Charts on JMP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A873-1787-3645-A336-DE9D6357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146003"/>
            <a:ext cx="11788346" cy="4414537"/>
          </a:xfrm>
        </p:spPr>
        <p:txBody>
          <a:bodyPr/>
          <a:lstStyle/>
          <a:p>
            <a:r>
              <a:rPr lang="en-US" dirty="0"/>
              <a:t>Graphical and analytic tool for monitoring process variation</a:t>
            </a:r>
          </a:p>
          <a:p>
            <a:r>
              <a:rPr lang="en-US" dirty="0"/>
              <a:t>Pretty straight forward and automated, anyone can do it with JMP</a:t>
            </a:r>
          </a:p>
          <a:p>
            <a:r>
              <a:rPr lang="en-US" dirty="0"/>
              <a:t>JMP creates variable control limits based on your data and tells you when a data point is outside the control limit.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7D7E9-6916-FA43-8470-0FCFCCD7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38" y="3135344"/>
            <a:ext cx="4476323" cy="37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AA8-5C7E-324C-991A-48544A76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Point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0084-1828-7D49-922A-32907240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Analysis algorithms to detect abrupt shifts in a time series trend</a:t>
            </a:r>
          </a:p>
          <a:p>
            <a:r>
              <a:rPr lang="en-US" dirty="0"/>
              <a:t>Multiple search methods for change point:</a:t>
            </a:r>
          </a:p>
          <a:p>
            <a:pPr lvl="1"/>
            <a:r>
              <a:rPr lang="en-US" dirty="0"/>
              <a:t>PELT (</a:t>
            </a:r>
            <a:r>
              <a:rPr lang="en-US" i="1" dirty="0"/>
              <a:t>Pruned Exact Linear Time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– Creates a cost function for time series and derives change points from minimizing the cost function. Pretty consistent results. O(n) very fast.</a:t>
            </a:r>
          </a:p>
          <a:p>
            <a:pPr lvl="1"/>
            <a:r>
              <a:rPr lang="en-US" dirty="0"/>
              <a:t>Dynamic programing – Also looks to minimize cost but does so with a dynamic programing approach (very iterative, imagine “finding the shortest path” scenario, breaks the problem down into many smaller problems and iterate until you find the shortest path)</a:t>
            </a:r>
          </a:p>
          <a:p>
            <a:pPr lvl="1"/>
            <a:r>
              <a:rPr lang="en-US" dirty="0"/>
              <a:t>Window based – Shift 2 windows down the trend, when the two windows have a large difference, that’s your change point</a:t>
            </a:r>
          </a:p>
          <a:p>
            <a:pPr lvl="1"/>
            <a:r>
              <a:rPr lang="en-US" dirty="0"/>
              <a:t>Binary segmentation – Iteratively apply a change point and see if a split occurs.</a:t>
            </a:r>
          </a:p>
        </p:txBody>
      </p:sp>
    </p:spTree>
    <p:extLst>
      <p:ext uri="{BB962C8B-B14F-4D97-AF65-F5344CB8AC3E}">
        <p14:creationId xmlns:p14="http://schemas.microsoft.com/office/powerpoint/2010/main" val="413088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1AB2-0147-964B-9E54-7220C0C4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488"/>
            <a:ext cx="10515600" cy="166215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14hp Diagon Yield as example (800 days)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AC2C4-5C8F-454C-AAA5-31C3256C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456"/>
            <a:ext cx="5313063" cy="3204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58981-F72A-1240-934D-5DE6C7FD7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576" y="3719144"/>
            <a:ext cx="5098224" cy="3138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93B42-0D4E-2C42-9E1B-8B2913059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87" y="3719144"/>
            <a:ext cx="5095875" cy="31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E81EF-88CC-A04C-B577-7ED4B0545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900" y="532456"/>
            <a:ext cx="5203279" cy="31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7FF37-6371-5542-9BB8-04774B68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0"/>
            <a:ext cx="9232900" cy="566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FE340-2A3C-644F-8F8D-59F1CEA8335D}"/>
              </a:ext>
            </a:extLst>
          </p:cNvPr>
          <p:cNvSpPr txBox="1"/>
          <p:nvPr/>
        </p:nvSpPr>
        <p:spPr>
          <a:xfrm>
            <a:off x="2088292" y="5657671"/>
            <a:ext cx="845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new trend is at 75.0% yield with standard deviation of 2.5 (similar to the standard deviation we got in good DG yield time frame), it takes 9 data points to detect a change.</a:t>
            </a:r>
          </a:p>
          <a:p>
            <a:r>
              <a:rPr lang="en-US" dirty="0"/>
              <a:t>Repeated experiment 4 times and always detected change at 9 data points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5885AAE-11A7-E44B-B929-0F6C842F7F5D}"/>
              </a:ext>
            </a:extLst>
          </p:cNvPr>
          <p:cNvSpPr/>
          <p:nvPr/>
        </p:nvSpPr>
        <p:spPr>
          <a:xfrm rot="16200000">
            <a:off x="7714006" y="264991"/>
            <a:ext cx="284054" cy="3802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9155F-64ED-2045-A39B-780DA91C4E7A}"/>
              </a:ext>
            </a:extLst>
          </p:cNvPr>
          <p:cNvSpPr txBox="1"/>
          <p:nvPr/>
        </p:nvSpPr>
        <p:spPr>
          <a:xfrm>
            <a:off x="7252497" y="2308302"/>
            <a:ext cx="262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 = 2.5</a:t>
            </a:r>
          </a:p>
        </p:txBody>
      </p:sp>
    </p:spTree>
    <p:extLst>
      <p:ext uri="{BB962C8B-B14F-4D97-AF65-F5344CB8AC3E}">
        <p14:creationId xmlns:p14="http://schemas.microsoft.com/office/powerpoint/2010/main" val="271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0CF9F-B36C-6941-B4C5-6205F7C8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0"/>
            <a:ext cx="90551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DE86E-C51F-004D-A4D1-0301444A90D4}"/>
              </a:ext>
            </a:extLst>
          </p:cNvPr>
          <p:cNvSpPr txBox="1"/>
          <p:nvPr/>
        </p:nvSpPr>
        <p:spPr>
          <a:xfrm>
            <a:off x="2088292" y="5657671"/>
            <a:ext cx="845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new trend is at 75.0% yield with standard deviation of 8 (similar to the standard deviation we got in an old DG time frame), it takes 12.6 data points to detect a change.</a:t>
            </a:r>
          </a:p>
          <a:p>
            <a:r>
              <a:rPr lang="en-US" dirty="0"/>
              <a:t>Repeated experiment 10 times and detected change on average at 12.6 data points (13,12,12,15,12,11,12,13,13,13).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A56DC9A-C637-2B48-9529-FCB06DEB1F6A}"/>
              </a:ext>
            </a:extLst>
          </p:cNvPr>
          <p:cNvSpPr/>
          <p:nvPr/>
        </p:nvSpPr>
        <p:spPr>
          <a:xfrm rot="16200000">
            <a:off x="3314323" y="3694519"/>
            <a:ext cx="284054" cy="2229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459AD-E83A-C44A-B96F-C6CD59136918}"/>
              </a:ext>
            </a:extLst>
          </p:cNvPr>
          <p:cNvSpPr txBox="1"/>
          <p:nvPr/>
        </p:nvSpPr>
        <p:spPr>
          <a:xfrm>
            <a:off x="3032076" y="4919288"/>
            <a:ext cx="153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 = 8</a:t>
            </a:r>
          </a:p>
        </p:txBody>
      </p:sp>
    </p:spTree>
    <p:extLst>
      <p:ext uri="{BB962C8B-B14F-4D97-AF65-F5344CB8AC3E}">
        <p14:creationId xmlns:p14="http://schemas.microsoft.com/office/powerpoint/2010/main" val="141467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73D00-3E79-9845-94CB-37999C5A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0"/>
            <a:ext cx="9207500" cy="561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EA81A-DCFD-544A-8CC9-038919E75996}"/>
              </a:ext>
            </a:extLst>
          </p:cNvPr>
          <p:cNvSpPr txBox="1"/>
          <p:nvPr/>
        </p:nvSpPr>
        <p:spPr>
          <a:xfrm>
            <a:off x="2088292" y="5657671"/>
            <a:ext cx="845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new trend is at 87.5% yield with standard deviation of 2.5, it takes 13</a:t>
            </a:r>
            <a:r>
              <a:rPr lang="en-US" i="1" dirty="0"/>
              <a:t>.3</a:t>
            </a:r>
            <a:r>
              <a:rPr lang="en-US" dirty="0"/>
              <a:t> data points to detect a change. Repeated experiment 10 times and detected change at an average of 13.3 data points (14,11,12,15,12,12,13,13,15,16).</a:t>
            </a:r>
          </a:p>
        </p:txBody>
      </p:sp>
    </p:spTree>
    <p:extLst>
      <p:ext uri="{BB962C8B-B14F-4D97-AF65-F5344CB8AC3E}">
        <p14:creationId xmlns:p14="http://schemas.microsoft.com/office/powerpoint/2010/main" val="80638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7341-0E2A-DE4C-8D9E-0D48C04D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7B6C-C5C9-4E41-AB2B-1255DE30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new trend has large standard deviation it would require more data points</a:t>
            </a:r>
          </a:p>
          <a:p>
            <a:r>
              <a:rPr lang="en-US" dirty="0"/>
              <a:t>If new trend has a mean close to the old trend, it would require more data points</a:t>
            </a:r>
          </a:p>
          <a:p>
            <a:r>
              <a:rPr lang="en-US" dirty="0"/>
              <a:t>Still requires 9 new data points if new trend has large mean delta and small standard deviation.</a:t>
            </a:r>
          </a:p>
          <a:p>
            <a:pPr lvl="1"/>
            <a:r>
              <a:rPr lang="en-US" dirty="0"/>
              <a:t>9 new lots is a lot for 7nm</a:t>
            </a:r>
          </a:p>
        </p:txBody>
      </p:sp>
    </p:spTree>
    <p:extLst>
      <p:ext uri="{BB962C8B-B14F-4D97-AF65-F5344CB8AC3E}">
        <p14:creationId xmlns:p14="http://schemas.microsoft.com/office/powerpoint/2010/main" val="2905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C3A3-8037-A741-B2D9-83FA710C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0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Using Dan’s L200 parameter from 14nm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E393A-2883-BC4E-B1EE-63D06EE3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46" y="959607"/>
            <a:ext cx="6823307" cy="4048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24654-C0A8-1E42-9814-BE1633375481}"/>
              </a:ext>
            </a:extLst>
          </p:cNvPr>
          <p:cNvSpPr txBox="1"/>
          <p:nvPr/>
        </p:nvSpPr>
        <p:spPr>
          <a:xfrm>
            <a:off x="3434576" y="5319132"/>
            <a:ext cx="543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extreme high flyers seems to break the code?</a:t>
            </a:r>
          </a:p>
          <a:p>
            <a:r>
              <a:rPr lang="en-US" dirty="0"/>
              <a:t>No, next slide shows that the break seems legitimate, just not visible.</a:t>
            </a:r>
          </a:p>
        </p:txBody>
      </p:sp>
    </p:spTree>
    <p:extLst>
      <p:ext uri="{BB962C8B-B14F-4D97-AF65-F5344CB8AC3E}">
        <p14:creationId xmlns:p14="http://schemas.microsoft.com/office/powerpoint/2010/main" val="363530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11778</TotalTime>
  <Words>556</Words>
  <Application>Microsoft Macintosh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Control Charts and Change Point Detection</vt:lpstr>
      <vt:lpstr>Control Charts on JMP</vt:lpstr>
      <vt:lpstr>Change Point Detection</vt:lpstr>
      <vt:lpstr>Using 14hp Diagon Yield as example (800 days)</vt:lpstr>
      <vt:lpstr>PowerPoint Presentation</vt:lpstr>
      <vt:lpstr>PowerPoint Presentation</vt:lpstr>
      <vt:lpstr>PowerPoint Presentation</vt:lpstr>
      <vt:lpstr>Conclusion</vt:lpstr>
      <vt:lpstr>Using Dan’s L200 parameter from 14nm</vt:lpstr>
      <vt:lpstr>PowerPoint Presentation</vt:lpstr>
      <vt:lpstr>PFET Long Channel Gate Leakage DLW_P_LVT_30_90_DDB_4_Iginv@0.75V_LT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YANG</dc:creator>
  <cp:lastModifiedBy>ADAM YANG</cp:lastModifiedBy>
  <cp:revision>17</cp:revision>
  <dcterms:created xsi:type="dcterms:W3CDTF">2020-12-17T01:12:14Z</dcterms:created>
  <dcterms:modified xsi:type="dcterms:W3CDTF">2021-01-25T20:16:03Z</dcterms:modified>
</cp:coreProperties>
</file>