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ED9-1AEB-C4AF-016E-6B07D891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6A69-A77B-DD75-F3A7-CEC0BD09E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AE06-A40F-C0E2-1A60-3D15A72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AD86-05D8-627B-AB5A-662CBE92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E33-ED50-BCF0-5C93-25C3649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7F5-7CD2-BAEE-4412-92B2A58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9CF7-A764-3C61-CDC7-8ED5385C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7D97-EEAE-B253-39A7-7480C47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8CED-62CA-0353-E974-DE75D15D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6BB1-97CE-6102-E048-841ACEAF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4ED05-60BA-6C8E-0179-88022FD7D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0AB8F-63B7-A512-5B3D-BD858F83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F896-7F7E-9710-AA3A-D927B3D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E0EB-22F4-28CB-C903-83D65868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1A84-2277-EBF2-D34D-EA13DA06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32F9-828B-7A1F-8F9C-BF0A2EAF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FAA6-AA40-999D-BC8B-668A0B08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283E-BAF2-849C-61EC-CE5A5FA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3C50-3219-133A-D5F4-5C0FC170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EBC8-AE03-AAC3-1A6A-1C9DF17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8CF9-02C8-97D2-B831-0C4D2E9B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BDBD-E809-3144-DAA2-003E9F30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F722-4B3F-6973-D95A-1D8AB8C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2543-8D66-30BE-54AD-ADF7AC7D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869F-B9B1-2145-FCF1-32DBF8B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19C-DA99-13B3-12B2-8C1B3E4B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9341-A5E4-4C45-5AC8-8F03990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948F-BEED-6A12-6F6D-4827A0CBE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3C8D-EE39-6FF0-0FCB-37D826B9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4E62C-A54D-CE0C-D6E5-F49B3D78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1B041-228E-657D-1577-94AE744C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2515-1A50-3599-A688-6F8D119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008B-C4AF-26F0-2833-E8EDA7EC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828A-250E-CBD2-8BEE-80FCB75E7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C84E1-4D0E-E37A-12DA-9E0A7B38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F5189-79C6-0882-0FFA-16326FDCE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DFAA7-9672-D123-E16C-D03D7EEA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1B8B2-6D07-CBCB-B543-60B14455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20580-1351-1289-F1D2-D8A0A45B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9CD-755E-257A-4EC4-756327DB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4905B-6ACB-6E90-E9DB-64824E24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D0EBE-154C-4A52-285D-A5BC83F9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7CD0D-5DB3-3D6E-E10B-0E117E4D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1D34B-9A98-D7C6-69E8-894B255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6D97-D349-E4C0-6490-73CF8960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65AA9-6FC9-99D2-E1D2-B851EC9E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ADFD-C434-F4FF-73FB-F7475D6B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BD9D-DA50-738C-9C39-5E64E5B2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EB13-F451-AE6D-F284-619497A6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BC73-956A-72A7-110E-9F3F42E0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33B5-A432-EFB9-2420-7DCA62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F706-1872-5104-FC37-C5AB4F50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BC9-9EE3-25B5-8822-94B17C41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DBC88-CD2C-98EF-C6BA-F1AD1430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357E-1157-0F3A-FD9C-8E7AACFD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0E791-5246-E847-9172-4C6566C9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B6BB-1864-5A35-FDC8-5B168FF5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E76BC-174B-8C31-3BCC-DB561F0E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0F961-6934-DEE2-8E1B-53B9B60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A676-0AA4-402E-3C40-697611B9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DBFA-1D05-9F70-AF48-00910509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D637-EC87-DD4E-AD4F-37D16EC7D1C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FB7C-BC10-3627-BE20-5661253E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2AD7-7A63-2BE0-2A1F-E1A093D19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FF4C-D9FE-E04F-A4A0-8A6C9EB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117AB6-9AF9-D56B-796A-3DE3474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6" y="94593"/>
            <a:ext cx="11940514" cy="35405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pass with 209 wafers</a:t>
            </a:r>
          </a:p>
          <a:p>
            <a:r>
              <a:rPr lang="en-US" dirty="0"/>
              <a:t>Got 46 clusters</a:t>
            </a:r>
          </a:p>
          <a:p>
            <a:r>
              <a:rPr lang="en-US" dirty="0"/>
              <a:t>Largest cluster has 148 wafers</a:t>
            </a:r>
          </a:p>
          <a:p>
            <a:pPr lvl="1"/>
            <a:r>
              <a:rPr lang="en-US" dirty="0"/>
              <a:t>66 have up to 1 DBC per chip</a:t>
            </a:r>
          </a:p>
          <a:p>
            <a:pPr lvl="1"/>
            <a:r>
              <a:rPr lang="en-US" dirty="0"/>
              <a:t>82 have no DBC at all</a:t>
            </a:r>
          </a:p>
          <a:p>
            <a:r>
              <a:rPr lang="en-US" dirty="0"/>
              <a:t>Because we have wafers with up to 70 DBC on a single chip, a lot of the 1 DBC per chip wafers are clustered with the 0 DBC</a:t>
            </a:r>
          </a:p>
          <a:p>
            <a:r>
              <a:rPr lang="en-US" dirty="0"/>
              <a:t>If I decrease the t values from 5 to 2, I can get a largest cluster with 88 wafers where almost all of them have no DBC at all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8CD379-FBBE-AAA2-EE27-FC6D1D8A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444" y="3635137"/>
            <a:ext cx="6129070" cy="3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30DCD6-E636-48B4-68C5-5FF1F915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" y="4072954"/>
            <a:ext cx="3013769" cy="2785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2D6BE-0828-7C0C-FFA7-E1D99AEF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31" y="4015858"/>
            <a:ext cx="3013769" cy="2842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F13F2C-162F-4EA4-D1F5-BE10CD25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99" y="4078712"/>
            <a:ext cx="3013769" cy="2779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16EE71-66AA-B529-BF7D-D60A61885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166" y="4072954"/>
            <a:ext cx="3013769" cy="278453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117AB6-9AF9-D56B-796A-3DE3474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6" y="94593"/>
            <a:ext cx="6704278" cy="3977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pass with 209 wafers</a:t>
            </a:r>
          </a:p>
          <a:p>
            <a:r>
              <a:rPr lang="en-US" dirty="0"/>
              <a:t>Got 46 clusters</a:t>
            </a:r>
          </a:p>
          <a:p>
            <a:r>
              <a:rPr lang="en-US" dirty="0"/>
              <a:t>45 of the 46 clusters contain 61 wafers with CANOP</a:t>
            </a:r>
          </a:p>
          <a:p>
            <a:r>
              <a:rPr lang="en-US" dirty="0"/>
              <a:t>Some of these wafers with similar largest fail counts on the same chip are grouped together</a:t>
            </a:r>
          </a:p>
          <a:p>
            <a:r>
              <a:rPr lang="en-US" dirty="0"/>
              <a:t>Observation: Fail magnitude plays a very large role in the clustering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B828EE-626F-9E48-8191-6D9C94F0F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951" y="0"/>
            <a:ext cx="3443415" cy="18291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544E5F-5292-96DC-62F8-CCF69CA1A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71" y="1968912"/>
            <a:ext cx="3577795" cy="19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3B2038-7B73-E071-246A-FBD66A51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6" y="94593"/>
            <a:ext cx="11940514" cy="3540544"/>
          </a:xfrm>
        </p:spPr>
        <p:txBody>
          <a:bodyPr>
            <a:normAutofit/>
          </a:bodyPr>
          <a:lstStyle/>
          <a:p>
            <a:r>
              <a:rPr lang="en-US" dirty="0"/>
              <a:t>Using DBC yield instead of count</a:t>
            </a:r>
          </a:p>
          <a:p>
            <a:r>
              <a:rPr lang="en-US" dirty="0"/>
              <a:t>Forcing 2 clusters</a:t>
            </a:r>
          </a:p>
          <a:p>
            <a:pPr lvl="1"/>
            <a:r>
              <a:rPr lang="en-US" dirty="0"/>
              <a:t>Cluster 0 with 195 wafers</a:t>
            </a:r>
          </a:p>
          <a:p>
            <a:pPr lvl="1"/>
            <a:r>
              <a:rPr lang="en-US" dirty="0"/>
              <a:t>Cluster 1 with 14 wafers</a:t>
            </a:r>
          </a:p>
          <a:p>
            <a:r>
              <a:rPr lang="en-US" dirty="0"/>
              <a:t>Smaller cluster has wafers with largest area taken by DBC fails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69587-7F3C-9416-CDB7-98E4144B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38" y="2983103"/>
            <a:ext cx="6258762" cy="387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F9870-A72B-A69C-C794-187A5E82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2862"/>
            <a:ext cx="5843538" cy="35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10C75A-DBC1-137C-9871-F5C8ED00D71D}"/>
              </a:ext>
            </a:extLst>
          </p:cNvPr>
          <p:cNvSpPr txBox="1">
            <a:spLocks/>
          </p:cNvSpPr>
          <p:nvPr/>
        </p:nvSpPr>
        <p:spPr>
          <a:xfrm>
            <a:off x="251486" y="94593"/>
            <a:ext cx="11940514" cy="354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DBC yield instead of count</a:t>
            </a:r>
          </a:p>
          <a:p>
            <a:r>
              <a:rPr lang="en-US" dirty="0"/>
              <a:t>Forcing 5 clusters</a:t>
            </a:r>
          </a:p>
          <a:p>
            <a:pPr lvl="1"/>
            <a:r>
              <a:rPr lang="en-US" dirty="0"/>
              <a:t>Cluster 0 with 167 wafers</a:t>
            </a:r>
          </a:p>
          <a:p>
            <a:pPr lvl="1"/>
            <a:r>
              <a:rPr lang="en-US" dirty="0"/>
              <a:t>Cluster 1 with 28 wafers</a:t>
            </a:r>
          </a:p>
          <a:p>
            <a:pPr lvl="1"/>
            <a:r>
              <a:rPr lang="en-US" dirty="0"/>
              <a:t>Cluster 2 with 2 wafers</a:t>
            </a:r>
          </a:p>
          <a:p>
            <a:pPr lvl="1"/>
            <a:r>
              <a:rPr lang="en-US" dirty="0"/>
              <a:t>Cluster 3 with 11 wafers</a:t>
            </a:r>
          </a:p>
          <a:p>
            <a:pPr lvl="1"/>
            <a:r>
              <a:rPr lang="en-US" dirty="0"/>
              <a:t>Cluster 4 with 1 wafer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2ED24-4C51-9B46-974E-AFABA308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78" y="912313"/>
            <a:ext cx="2820122" cy="5851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FE95B-CC76-DE77-BAD9-4D3394B31281}"/>
              </a:ext>
            </a:extLst>
          </p:cNvPr>
          <p:cNvSpPr txBox="1"/>
          <p:nvPr/>
        </p:nvSpPr>
        <p:spPr>
          <a:xfrm>
            <a:off x="10384451" y="48328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5BCC4-6F6E-5712-B94C-785A480F0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41" b="11074"/>
          <a:stretch/>
        </p:blipFill>
        <p:spPr>
          <a:xfrm>
            <a:off x="2582196" y="4574083"/>
            <a:ext cx="3755231" cy="2014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1AA8E-3A04-3898-1597-8EF69D7D4096}"/>
              </a:ext>
            </a:extLst>
          </p:cNvPr>
          <p:cNvSpPr txBox="1"/>
          <p:nvPr/>
        </p:nvSpPr>
        <p:spPr>
          <a:xfrm>
            <a:off x="7623416" y="48328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4F055-1E5A-3994-EE35-5710FF3E3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59" y="1013615"/>
            <a:ext cx="2614519" cy="57127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07BB1E-64B4-BF1D-EC34-0456D64CA5E1}"/>
              </a:ext>
            </a:extLst>
          </p:cNvPr>
          <p:cNvSpPr txBox="1"/>
          <p:nvPr/>
        </p:nvSpPr>
        <p:spPr>
          <a:xfrm>
            <a:off x="4144935" y="418017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7C9A2C-0787-BF78-2014-52D08BF9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86" y="4502403"/>
            <a:ext cx="1926336" cy="20343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0B1501-7E71-7866-ECB9-15AF9B9FAE5B}"/>
              </a:ext>
            </a:extLst>
          </p:cNvPr>
          <p:cNvSpPr txBox="1"/>
          <p:nvPr/>
        </p:nvSpPr>
        <p:spPr>
          <a:xfrm>
            <a:off x="892111" y="409859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78891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9021-91C7-7A68-E2C1-7199F33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1" y="186011"/>
            <a:ext cx="11006959" cy="4351338"/>
          </a:xfrm>
        </p:spPr>
        <p:txBody>
          <a:bodyPr/>
          <a:lstStyle/>
          <a:p>
            <a:r>
              <a:rPr lang="en-US" dirty="0"/>
              <a:t>I had to force 98 clusters to get a group with only the non CANOP wafers</a:t>
            </a:r>
          </a:p>
          <a:p>
            <a:pPr lvl="1"/>
            <a:r>
              <a:rPr lang="en-US" dirty="0"/>
              <a:t>Cluster 0: 82 wafers (Only non CANOP wafers)</a:t>
            </a:r>
          </a:p>
          <a:p>
            <a:pPr lvl="1"/>
            <a:r>
              <a:rPr lang="en-US" dirty="0"/>
              <a:t>Cluster 1: 8 wafers</a:t>
            </a:r>
          </a:p>
          <a:p>
            <a:pPr lvl="1"/>
            <a:r>
              <a:rPr lang="en-US" dirty="0"/>
              <a:t>Cluster 2: 8 wafers</a:t>
            </a:r>
          </a:p>
          <a:p>
            <a:pPr lvl="1"/>
            <a:r>
              <a:rPr lang="en-US" dirty="0"/>
              <a:t>Cluster 3: 4 wafers</a:t>
            </a:r>
          </a:p>
          <a:p>
            <a:pPr lvl="1"/>
            <a:r>
              <a:rPr lang="en-US" dirty="0"/>
              <a:t>Cluster 4: 4 wafers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7B1F8-25D6-5EC1-66D6-C00B441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922" y="1223689"/>
            <a:ext cx="2514600" cy="544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88BB-AC2B-C3E6-7F39-F4837231B454}"/>
              </a:ext>
            </a:extLst>
          </p:cNvPr>
          <p:cNvSpPr txBox="1"/>
          <p:nvPr/>
        </p:nvSpPr>
        <p:spPr>
          <a:xfrm>
            <a:off x="10046603" y="85435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C80CE-70E2-FEDB-4937-881673A2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88" y="1223689"/>
            <a:ext cx="2528011" cy="544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AAEE0-F5EC-0B3E-A250-B04E3C93DD59}"/>
              </a:ext>
            </a:extLst>
          </p:cNvPr>
          <p:cNvSpPr txBox="1"/>
          <p:nvPr/>
        </p:nvSpPr>
        <p:spPr>
          <a:xfrm>
            <a:off x="7438768" y="85435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C88A3C-FA11-AC44-4E4D-7670D688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65" y="3319189"/>
            <a:ext cx="3060700" cy="335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D1D840-5C4F-4D1A-F4B4-32D73856D368}"/>
              </a:ext>
            </a:extLst>
          </p:cNvPr>
          <p:cNvSpPr txBox="1"/>
          <p:nvPr/>
        </p:nvSpPr>
        <p:spPr>
          <a:xfrm>
            <a:off x="4547286" y="294985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756-5E5A-8E24-4E9F-03D939A70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88" y="3319189"/>
            <a:ext cx="2727081" cy="31883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62CC7A-AE64-C580-8673-94163115C723}"/>
              </a:ext>
            </a:extLst>
          </p:cNvPr>
          <p:cNvSpPr txBox="1"/>
          <p:nvPr/>
        </p:nvSpPr>
        <p:spPr>
          <a:xfrm>
            <a:off x="1191671" y="294985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328997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 Yang</dc:creator>
  <cp:lastModifiedBy>Adam C Yang</cp:lastModifiedBy>
  <cp:revision>1</cp:revision>
  <dcterms:created xsi:type="dcterms:W3CDTF">2022-06-28T04:22:19Z</dcterms:created>
  <dcterms:modified xsi:type="dcterms:W3CDTF">2022-06-28T06:45:32Z</dcterms:modified>
</cp:coreProperties>
</file>