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7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8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9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  <p:sldMasterId id="2147483700" r:id="rId3"/>
    <p:sldMasterId id="2147483712" r:id="rId4"/>
    <p:sldMasterId id="2147483724" r:id="rId5"/>
    <p:sldMasterId id="2147483736" r:id="rId6"/>
    <p:sldMasterId id="2147483760" r:id="rId7"/>
    <p:sldMasterId id="2147483776" r:id="rId8"/>
    <p:sldMasterId id="2147483794" r:id="rId9"/>
    <p:sldMasterId id="2147483806" r:id="rId10"/>
  </p:sldMasterIdLst>
  <p:notesMasterIdLst>
    <p:notesMasterId r:id="rId15"/>
  </p:notesMasterIdLst>
  <p:sldIdLst>
    <p:sldId id="680" r:id="rId11"/>
    <p:sldId id="683" r:id="rId12"/>
    <p:sldId id="684" r:id="rId13"/>
    <p:sldId id="685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8F8F8"/>
    <a:srgbClr val="FF0000"/>
    <a:srgbClr val="FFFFFF"/>
    <a:srgbClr val="000000"/>
    <a:srgbClr val="0066FF"/>
    <a:srgbClr val="33CCCC"/>
    <a:srgbClr val="CC9900"/>
    <a:srgbClr val="0080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0" autoAdjust="0"/>
    <p:restoredTop sz="94660"/>
  </p:normalViewPr>
  <p:slideViewPr>
    <p:cSldViewPr snapToGrid="0">
      <p:cViewPr>
        <p:scale>
          <a:sx n="177" d="100"/>
          <a:sy n="177" d="100"/>
        </p:scale>
        <p:origin x="200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2BBA3-C63A-4ECC-A21D-882685443CE4}" type="datetimeFigureOut">
              <a:rPr lang="en-US" smtClean="0"/>
              <a:t>6/12/22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6580-4979-48D8-A6B9-7D11C6A70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TEXTUR~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9"/>
            <a:ext cx="12192000" cy="347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995" name="Rectangle 3"/>
          <p:cNvSpPr>
            <a:spLocks noChangeArrowheads="1"/>
          </p:cNvSpPr>
          <p:nvPr/>
        </p:nvSpPr>
        <p:spPr bwMode="blackWhite">
          <a:xfrm>
            <a:off x="1" y="1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blackWhite">
          <a:xfrm>
            <a:off x="1" y="5164139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ctrTitle"/>
          </p:nvPr>
        </p:nvSpPr>
        <p:spPr bwMode="black">
          <a:xfrm>
            <a:off x="520701" y="2493964"/>
            <a:ext cx="10606617" cy="14700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subTitle" idx="1" hasCustomPrompt="1"/>
          </p:nvPr>
        </p:nvSpPr>
        <p:spPr bwMode="black">
          <a:xfrm>
            <a:off x="2599267" y="4106864"/>
            <a:ext cx="85344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en-US" noProof="0"/>
              <a:t>Hunter S.</a:t>
            </a:r>
            <a:endParaRPr lang="en-US" altLang="en-US" noProof="0" dirty="0"/>
          </a:p>
        </p:txBody>
      </p:sp>
      <p:pic>
        <p:nvPicPr>
          <p:cNvPr id="84999" name="Picture 7" descr="ibm_white_logo_300dpi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282" b="-32936"/>
          <a:stretch>
            <a:fillRect/>
          </a:stretch>
        </p:blipFill>
        <p:spPr bwMode="invGray">
          <a:xfrm>
            <a:off x="10033000" y="687388"/>
            <a:ext cx="1549400" cy="5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000" name="Rectangle 8"/>
          <p:cNvSpPr>
            <a:spLocks noChangeArrowheads="1"/>
          </p:cNvSpPr>
          <p:nvPr/>
        </p:nvSpPr>
        <p:spPr bwMode="black">
          <a:xfrm>
            <a:off x="2675467" y="1219200"/>
            <a:ext cx="707813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5001" name="Rectangle 9"/>
          <p:cNvSpPr>
            <a:spLocks noGrp="1" noChangeArrowheads="1"/>
          </p:cNvSpPr>
          <p:nvPr>
            <p:ph type="dt" sz="quarter" idx="2"/>
          </p:nvPr>
        </p:nvSpPr>
        <p:spPr>
          <a:xfrm>
            <a:off x="7188200" y="6221413"/>
            <a:ext cx="2159000" cy="311150"/>
          </a:xfrm>
        </p:spPr>
        <p:txBody>
          <a:bodyPr/>
          <a:lstStyle>
            <a:lvl1pPr>
              <a:defRPr sz="1300"/>
            </a:lvl1pPr>
          </a:lstStyle>
          <a:p>
            <a:endParaRPr lang="en-US" altLang="en-US"/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black">
          <a:xfrm flipV="1">
            <a:off x="2484967" y="4217988"/>
            <a:ext cx="0" cy="9334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black">
          <a:xfrm flipH="1" flipV="1">
            <a:off x="2482851" y="1362075"/>
            <a:ext cx="2116" cy="342901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black">
          <a:xfrm>
            <a:off x="9652000" y="6248401"/>
            <a:ext cx="218651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 sz="1000">
                <a:solidFill>
                  <a:srgbClr val="FFFFFF"/>
                </a:solidFill>
              </a:rPr>
              <a:t>© 2016 IBM Corporation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9267" y="1329294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14HP</a:t>
            </a:r>
            <a:r>
              <a:rPr lang="en-US" baseline="0">
                <a:solidFill>
                  <a:schemeClr val="bg1"/>
                </a:solidFill>
              </a:rPr>
              <a:t> </a:t>
            </a:r>
            <a:r>
              <a:rPr lang="en-US" baseline="0" err="1">
                <a:solidFill>
                  <a:schemeClr val="bg1"/>
                </a:solidFill>
              </a:rPr>
              <a:t>zmCP</a:t>
            </a:r>
            <a:r>
              <a:rPr lang="en-US" baseline="0">
                <a:solidFill>
                  <a:schemeClr val="bg1"/>
                </a:solidFill>
              </a:rPr>
              <a:t>/SC Characterization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A23B00-CE0E-49AF-8503-5E046300D1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37095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22767" y="737119"/>
            <a:ext cx="11935884" cy="580497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v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60A96-A3E1-46CE-B77A-03097BA4A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3877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Online Image Placeholder 6"/>
          <p:cNvSpPr>
            <a:spLocks noGrp="1"/>
          </p:cNvSpPr>
          <p:nvPr>
            <p:ph type="clipArt" sz="quarter" idx="13"/>
          </p:nvPr>
        </p:nvSpPr>
        <p:spPr>
          <a:xfrm>
            <a:off x="122767" y="773113"/>
            <a:ext cx="11935884" cy="35417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22767" y="4430714"/>
            <a:ext cx="11935884" cy="211137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v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60A96-A3E1-46CE-B77A-03097BA4A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801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Online Image Placeholder 6"/>
          <p:cNvSpPr>
            <a:spLocks noGrp="1"/>
          </p:cNvSpPr>
          <p:nvPr>
            <p:ph type="clipArt" sz="quarter" idx="13"/>
          </p:nvPr>
        </p:nvSpPr>
        <p:spPr>
          <a:xfrm>
            <a:off x="122767" y="773113"/>
            <a:ext cx="11935884" cy="458433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22767" y="5357446"/>
            <a:ext cx="11935884" cy="118464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v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93858-72B1-4390-84F7-701471752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1496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Online Image Placeholder 6"/>
          <p:cNvSpPr>
            <a:spLocks noGrp="1"/>
          </p:cNvSpPr>
          <p:nvPr>
            <p:ph type="clipArt" sz="quarter" idx="13"/>
          </p:nvPr>
        </p:nvSpPr>
        <p:spPr>
          <a:xfrm>
            <a:off x="122767" y="773113"/>
            <a:ext cx="5884333" cy="35417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/>
          </p:nvPr>
        </p:nvSpPr>
        <p:spPr>
          <a:xfrm>
            <a:off x="122767" y="4430714"/>
            <a:ext cx="11935884" cy="211137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v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Online Image Placeholder 6"/>
          <p:cNvSpPr>
            <a:spLocks noGrp="1"/>
          </p:cNvSpPr>
          <p:nvPr>
            <p:ph type="clipArt" sz="quarter" idx="15"/>
          </p:nvPr>
        </p:nvSpPr>
        <p:spPr>
          <a:xfrm>
            <a:off x="6134101" y="757238"/>
            <a:ext cx="5924551" cy="35417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EF095-1EC7-439F-AEF8-27849B606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257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Online Image Placeholder 8"/>
          <p:cNvSpPr>
            <a:spLocks noGrp="1"/>
          </p:cNvSpPr>
          <p:nvPr>
            <p:ph type="clipArt" sz="quarter" idx="17"/>
          </p:nvPr>
        </p:nvSpPr>
        <p:spPr>
          <a:xfrm>
            <a:off x="121923" y="640515"/>
            <a:ext cx="5924063" cy="29368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2" name="Online Image Placeholder 8"/>
          <p:cNvSpPr>
            <a:spLocks noGrp="1"/>
          </p:cNvSpPr>
          <p:nvPr>
            <p:ph type="clipArt" sz="quarter" idx="18"/>
          </p:nvPr>
        </p:nvSpPr>
        <p:spPr>
          <a:xfrm>
            <a:off x="6160795" y="642102"/>
            <a:ext cx="5924063" cy="29368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3" name="Online Image Placeholder 8"/>
          <p:cNvSpPr>
            <a:spLocks noGrp="1"/>
          </p:cNvSpPr>
          <p:nvPr>
            <p:ph type="clipArt" sz="quarter" idx="19"/>
          </p:nvPr>
        </p:nvSpPr>
        <p:spPr>
          <a:xfrm>
            <a:off x="121923" y="3691733"/>
            <a:ext cx="5924063" cy="29368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Online Image Placeholder 8"/>
          <p:cNvSpPr>
            <a:spLocks noGrp="1"/>
          </p:cNvSpPr>
          <p:nvPr>
            <p:ph type="clipArt" sz="quarter" idx="20"/>
          </p:nvPr>
        </p:nvSpPr>
        <p:spPr>
          <a:xfrm>
            <a:off x="6160795" y="3693320"/>
            <a:ext cx="5924063" cy="29368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7216A-B5A1-4FF8-B106-11BDE5353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5928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Online Image Placeholder 8"/>
          <p:cNvSpPr>
            <a:spLocks noGrp="1"/>
          </p:cNvSpPr>
          <p:nvPr>
            <p:ph type="clipArt" sz="quarter" idx="17"/>
          </p:nvPr>
        </p:nvSpPr>
        <p:spPr>
          <a:xfrm>
            <a:off x="121923" y="640515"/>
            <a:ext cx="5924063" cy="29368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2" name="Online Image Placeholder 8"/>
          <p:cNvSpPr>
            <a:spLocks noGrp="1"/>
          </p:cNvSpPr>
          <p:nvPr>
            <p:ph type="clipArt" sz="quarter" idx="18"/>
          </p:nvPr>
        </p:nvSpPr>
        <p:spPr>
          <a:xfrm>
            <a:off x="6160795" y="642102"/>
            <a:ext cx="5924063" cy="29368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3" name="Online Image Placeholder 8"/>
          <p:cNvSpPr>
            <a:spLocks noGrp="1"/>
          </p:cNvSpPr>
          <p:nvPr>
            <p:ph type="clipArt" sz="quarter" idx="19"/>
          </p:nvPr>
        </p:nvSpPr>
        <p:spPr>
          <a:xfrm>
            <a:off x="121923" y="3691733"/>
            <a:ext cx="5924063" cy="29368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7216A-B5A1-4FF8-B106-11BDE5353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160795" y="3691733"/>
            <a:ext cx="5897856" cy="28503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v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093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6A500-CF1F-4547-AFB2-9601B2540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8010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980182"/>
            <a:ext cx="3932767" cy="107721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5003B-4C23-4810-8666-2D402C881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511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980182"/>
            <a:ext cx="3932767" cy="107721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1BDDD-7E49-40D2-803B-19F6DC179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543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57365-3E3B-4DAD-A055-BF4BAE7F2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3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457200"/>
            <a:ext cx="29718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57200"/>
            <a:ext cx="8712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07D092-5D55-4AC7-B573-55CDE3939DE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88249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28600"/>
            <a:ext cx="49244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89408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5DCE6-CE60-4DDF-97B1-69EABBE7E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314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rop_of_DM04_12_2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0" y="5181600"/>
            <a:ext cx="1220046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rop_of_DM04_12_2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-8467" y="0"/>
            <a:ext cx="1220046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bm_white_logo_300dpi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"/>
          <a:stretch>
            <a:fillRect/>
          </a:stretch>
        </p:blipFill>
        <p:spPr bwMode="invGray">
          <a:xfrm>
            <a:off x="9652001" y="457201"/>
            <a:ext cx="162983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>
            <a:spLocks noChangeArrowheads="1"/>
          </p:cNvSpPr>
          <p:nvPr userDrawn="1"/>
        </p:nvSpPr>
        <p:spPr bwMode="black">
          <a:xfrm>
            <a:off x="7010400" y="6323014"/>
            <a:ext cx="46736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C0C0C0"/>
                </a:solidFill>
                <a:latin typeface="Lucida Sans Unicode" panose="020B0602030504020204" pitchFamily="34" charset="0"/>
              </a:rPr>
              <a:t>Systems Group</a:t>
            </a:r>
            <a:endParaRPr lang="en-US" altLang="en-US" dirty="0">
              <a:solidFill>
                <a:srgbClr val="C0C0C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81200"/>
            <a:ext cx="10668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/>
              <a:t>28 Lucida Sans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0000" y="4632326"/>
            <a:ext cx="8534400" cy="366713"/>
          </a:xfrm>
        </p:spPr>
        <p:txBody>
          <a:bodyPr>
            <a:spAutoFit/>
          </a:bodyPr>
          <a:lstStyle>
            <a:lvl1pPr marL="0" indent="0">
              <a:defRPr sz="180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noProof="0"/>
              <a:t>Authors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042400" y="5334000"/>
            <a:ext cx="2844800" cy="336550"/>
          </a:xfrm>
        </p:spPr>
        <p:txBody>
          <a:bodyPr/>
          <a:lstStyle>
            <a:lvl1pPr algn="l">
              <a:defRPr sz="160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6400" y="6400800"/>
            <a:ext cx="609600" cy="3048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fld id="{A7A64915-00AF-4408-9F91-4B9AA18FD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5334000"/>
            <a:ext cx="1828800" cy="304800"/>
          </a:xfrm>
        </p:spPr>
        <p:txBody>
          <a:bodyPr/>
          <a:lstStyle>
            <a:lvl1pPr algn="l"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</p:spTree>
    <p:extLst>
      <p:ext uri="{BB962C8B-B14F-4D97-AF65-F5344CB8AC3E}">
        <p14:creationId xmlns:p14="http://schemas.microsoft.com/office/powerpoint/2010/main" val="242114555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SzPct val="70000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SzPct val="70000"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70000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70000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SzPct val="70000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 flipH="1">
            <a:off x="192618" y="6650039"/>
            <a:ext cx="690033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018A7-4E03-4A3E-BCD7-8C3FA9D1A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72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23484"/>
            <a:ext cx="10515600" cy="193899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82FFA-909B-4DCC-8BA5-C8983FAB2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5953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609600"/>
            <a:ext cx="58928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609600"/>
            <a:ext cx="58928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7EB35-2FFC-4F1E-9D32-6DAC6260B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170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369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A32C2-0804-4F34-BAA4-EF78C5D71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782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403EB-B0F5-4100-ADFB-D05DCB4B5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5451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075E3-0C5B-4C03-AF88-33F661803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113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980182"/>
            <a:ext cx="3932767" cy="10772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33CD3-ADCB-41FB-BC1F-02A9DAF34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803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980182"/>
            <a:ext cx="3932767" cy="10772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17E40-C1A6-453A-9CB1-BD09DD931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3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fficial_Conferenc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1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fficial_lock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" y="76201"/>
            <a:ext cx="1780117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62400" y="6477000"/>
            <a:ext cx="3312584" cy="235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aseline="-25000">
                <a:solidFill>
                  <a:srgbClr val="FFFFFF"/>
                </a:solidFill>
                <a:ea typeface="SimSun" pitchFamily="2" charset="-122"/>
              </a:rPr>
              <a:t>IBM Confidential</a:t>
            </a:r>
          </a:p>
        </p:txBody>
      </p:sp>
      <p:sp>
        <p:nvSpPr>
          <p:cNvPr id="8195" name="Title Placeholder 1"/>
          <p:cNvSpPr>
            <a:spLocks noGrp="1"/>
          </p:cNvSpPr>
          <p:nvPr>
            <p:ph type="ctrTitle"/>
          </p:nvPr>
        </p:nvSpPr>
        <p:spPr>
          <a:xfrm>
            <a:off x="304800" y="3124201"/>
            <a:ext cx="8077200" cy="10636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zh-CN" noProof="0"/>
              <a:t>(Title)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subTitle" idx="1"/>
          </p:nvPr>
        </p:nvSpPr>
        <p:spPr>
          <a:xfrm>
            <a:off x="304801" y="4572000"/>
            <a:ext cx="6889751" cy="660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i="1"/>
            </a:lvl1pPr>
          </a:lstStyle>
          <a:p>
            <a:pPr lvl="0"/>
            <a:r>
              <a:rPr lang="en-US" altLang="zh-CN" noProof="0"/>
              <a:t>Author</a:t>
            </a:r>
          </a:p>
          <a:p>
            <a:pPr lvl="0"/>
            <a:r>
              <a:rPr lang="en-US" altLang="zh-CN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11735293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4EDD5-D887-4CCF-AD25-FE30D1D41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825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30335" y="152400"/>
            <a:ext cx="461665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8940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52C65-05DC-4C36-8E18-FC13403F7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3492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rop_of_DM04_12_2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0" y="5181600"/>
            <a:ext cx="1220046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rop_of_DM04_12_2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-8467" y="0"/>
            <a:ext cx="1220046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bm_white_logo_300dpi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"/>
          <a:stretch>
            <a:fillRect/>
          </a:stretch>
        </p:blipFill>
        <p:spPr bwMode="invGray">
          <a:xfrm>
            <a:off x="9652001" y="457201"/>
            <a:ext cx="162983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>
            <a:spLocks noChangeArrowheads="1"/>
          </p:cNvSpPr>
          <p:nvPr userDrawn="1"/>
        </p:nvSpPr>
        <p:spPr bwMode="black">
          <a:xfrm>
            <a:off x="7010400" y="6323014"/>
            <a:ext cx="46736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C0C0C0"/>
                </a:solidFill>
                <a:latin typeface="Lucida Sans Unicode" panose="020B0602030504020204" pitchFamily="34" charset="0"/>
              </a:rPr>
              <a:t>Systems Group</a:t>
            </a:r>
            <a:endParaRPr lang="en-US" altLang="en-US" dirty="0">
              <a:solidFill>
                <a:srgbClr val="C0C0C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81200"/>
            <a:ext cx="10668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/>
              <a:t>28 Lucida Sans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0000" y="4632326"/>
            <a:ext cx="8534400" cy="366713"/>
          </a:xfrm>
        </p:spPr>
        <p:txBody>
          <a:bodyPr>
            <a:spAutoFit/>
          </a:bodyPr>
          <a:lstStyle>
            <a:lvl1pPr marL="0" indent="0">
              <a:defRPr sz="180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noProof="0"/>
              <a:t>Authors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042400" y="5334000"/>
            <a:ext cx="2844800" cy="336550"/>
          </a:xfrm>
        </p:spPr>
        <p:txBody>
          <a:bodyPr/>
          <a:lstStyle>
            <a:lvl1pPr algn="l">
              <a:defRPr sz="160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6400" y="6400800"/>
            <a:ext cx="609600" cy="3048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fld id="{A7A64915-00AF-4408-9F91-4B9AA18FD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5334000"/>
            <a:ext cx="1828800" cy="304800"/>
          </a:xfrm>
        </p:spPr>
        <p:txBody>
          <a:bodyPr/>
          <a:lstStyle>
            <a:lvl1pPr algn="l"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</p:spTree>
    <p:extLst>
      <p:ext uri="{BB962C8B-B14F-4D97-AF65-F5344CB8AC3E}">
        <p14:creationId xmlns:p14="http://schemas.microsoft.com/office/powerpoint/2010/main" val="186346792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SzPct val="70000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SzPct val="70000"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70000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70000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SzPct val="70000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 flipH="1">
            <a:off x="192618" y="6650039"/>
            <a:ext cx="690033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018A7-4E03-4A3E-BCD7-8C3FA9D1A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0400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23484"/>
            <a:ext cx="10515600" cy="193899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82FFA-909B-4DCC-8BA5-C8983FAB2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903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609600"/>
            <a:ext cx="58928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609600"/>
            <a:ext cx="58928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7EB35-2FFC-4F1E-9D32-6DAC6260B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473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369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A32C2-0804-4F34-BAA4-EF78C5D71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2423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403EB-B0F5-4100-ADFB-D05DCB4B5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2750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075E3-0C5B-4C03-AF88-33F661803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6779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980182"/>
            <a:ext cx="3932767" cy="10772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33CD3-ADCB-41FB-BC1F-02A9DAF34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fficial_Slid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3175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879418" y="6386513"/>
            <a:ext cx="331258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1pPr>
            <a:lvl2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aseline="-25000">
                <a:solidFill>
                  <a:srgbClr val="FFFFFF"/>
                </a:solidFill>
                <a:ea typeface="SimSun" pitchFamily="2" charset="-122"/>
              </a:rPr>
              <a:t>IBM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845" y="87920"/>
            <a:ext cx="8955616" cy="4385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606" y="897915"/>
            <a:ext cx="11347449" cy="45466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203200" y="6523038"/>
            <a:ext cx="711200" cy="182562"/>
          </a:xfrm>
        </p:spPr>
        <p:txBody>
          <a:bodyPr/>
          <a:lstStyle>
            <a:lvl1pPr eaLnBrk="0" hangingPunct="0">
              <a:buSzPct val="100000"/>
              <a:defRPr/>
            </a:lvl1pPr>
          </a:lstStyle>
          <a:p>
            <a:pPr>
              <a:defRPr/>
            </a:pPr>
            <a:fld id="{6F6303F8-C071-4A4E-88A0-E6C8FABFFE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303099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980182"/>
            <a:ext cx="3932767" cy="10772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17E40-C1A6-453A-9CB1-BD09DD931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1599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4EDD5-D887-4CCF-AD25-FE30D1D41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4385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30335" y="152400"/>
            <a:ext cx="461665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8940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52C65-05DC-4C36-8E18-FC13403F7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2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fficial_Slid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3175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879418" y="6386513"/>
            <a:ext cx="331258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1pPr>
            <a:lvl2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aseline="-25000">
                <a:solidFill>
                  <a:srgbClr val="FFFFFF"/>
                </a:solidFill>
                <a:ea typeface="SimSun" pitchFamily="2" charset="-122"/>
              </a:rPr>
              <a:t>IBM Confidential</a:t>
            </a:r>
          </a:p>
        </p:txBody>
      </p:sp>
      <p:sp>
        <p:nvSpPr>
          <p:cNvPr id="6" name="Slide Number Placeholder 6"/>
          <p:cNvSpPr>
            <a:spLocks/>
          </p:cNvSpPr>
          <p:nvPr/>
        </p:nvSpPr>
        <p:spPr bwMode="black">
          <a:xfrm>
            <a:off x="203200" y="6523038"/>
            <a:ext cx="711200" cy="1825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457200">
              <a:buClrTx/>
              <a:buFontTx/>
              <a:buNone/>
              <a:defRPr sz="1400">
                <a:solidFill>
                  <a:srgbClr val="FFFFFF"/>
                </a:solidFill>
                <a:ea typeface="SimSun" pitchFamily="2" charset="-122"/>
              </a:defRPr>
            </a:lvl1pPr>
          </a:lstStyle>
          <a:p>
            <a:pPr>
              <a:defRPr/>
            </a:pPr>
            <a:fld id="{C1F64DD8-0B17-4CB3-ACFB-F89C6E22539F}" type="slidenum">
              <a:rPr lang="zh-CN" altLang="en-US" sz="1400" smtClean="0">
                <a:latin typeface="Arial" charset="0"/>
              </a:rPr>
              <a:pPr>
                <a:defRPr/>
              </a:pPr>
              <a:t>‹#›</a:t>
            </a:fld>
            <a:endParaRPr lang="en-US" altLang="zh-CN" sz="140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6400" y="6553201"/>
            <a:ext cx="711200" cy="182563"/>
          </a:xfrm>
        </p:spPr>
        <p:txBody>
          <a:bodyPr/>
          <a:lstStyle>
            <a:lvl1pPr eaLnBrk="0" hangingPunct="0">
              <a:buSzPct val="100000"/>
              <a:defRPr sz="2200"/>
            </a:lvl1pPr>
          </a:lstStyle>
          <a:p>
            <a:pPr>
              <a:defRPr/>
            </a:pPr>
            <a:fld id="{9F723180-C673-4558-A6E7-F6BADFEDC7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9263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Official_Slid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3175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879418" y="6386513"/>
            <a:ext cx="331258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1pPr>
            <a:lvl2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aseline="-25000">
                <a:solidFill>
                  <a:srgbClr val="FFFFFF"/>
                </a:solidFill>
                <a:ea typeface="SimSun" pitchFamily="2" charset="-122"/>
              </a:rPr>
              <a:t>IBM Confidential</a:t>
            </a:r>
          </a:p>
        </p:txBody>
      </p:sp>
      <p:sp>
        <p:nvSpPr>
          <p:cNvPr id="7" name="Slide Number Placeholder 6"/>
          <p:cNvSpPr>
            <a:spLocks/>
          </p:cNvSpPr>
          <p:nvPr/>
        </p:nvSpPr>
        <p:spPr bwMode="black">
          <a:xfrm>
            <a:off x="203200" y="6523038"/>
            <a:ext cx="711200" cy="1825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457200">
              <a:buClrTx/>
              <a:buFontTx/>
              <a:buNone/>
              <a:defRPr sz="1400">
                <a:solidFill>
                  <a:srgbClr val="FFFFFF"/>
                </a:solidFill>
                <a:ea typeface="SimSun" pitchFamily="2" charset="-122"/>
              </a:defRPr>
            </a:lvl1pPr>
          </a:lstStyle>
          <a:p>
            <a:pPr>
              <a:defRPr/>
            </a:pPr>
            <a:fld id="{681E7706-764A-4B0F-B938-44057A1CE0E7}" type="slidenum">
              <a:rPr lang="zh-CN" altLang="en-US" sz="1400" smtClean="0">
                <a:latin typeface="Arial" charset="0"/>
              </a:rPr>
              <a:pPr>
                <a:defRPr/>
              </a:pPr>
              <a:t>‹#›</a:t>
            </a:fld>
            <a:endParaRPr lang="en-US" altLang="zh-CN" sz="140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123" y="115401"/>
            <a:ext cx="10256877" cy="4473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1" y="915526"/>
            <a:ext cx="5571067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4318" y="915526"/>
            <a:ext cx="5573183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26400" y="6553201"/>
            <a:ext cx="711200" cy="182563"/>
          </a:xfrm>
        </p:spPr>
        <p:txBody>
          <a:bodyPr/>
          <a:lstStyle>
            <a:lvl1pPr eaLnBrk="0" hangingPunct="0">
              <a:buSzPct val="100000"/>
              <a:defRPr sz="2200"/>
            </a:lvl1pPr>
          </a:lstStyle>
          <a:p>
            <a:pPr>
              <a:defRPr/>
            </a:pPr>
            <a:fld id="{B3DA7C61-9694-41B5-87A1-41313FEA9E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4914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Official_Slid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3175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05818" y="6477000"/>
            <a:ext cx="3312583" cy="235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aseline="-25000">
                <a:solidFill>
                  <a:srgbClr val="FFFFFF"/>
                </a:solidFill>
                <a:ea typeface="SimSun" pitchFamily="2" charset="-122"/>
              </a:rPr>
              <a:t>IBM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753" y="125170"/>
            <a:ext cx="10972800" cy="4023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8121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2097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8121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2097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203200" y="6523038"/>
            <a:ext cx="711200" cy="182562"/>
          </a:xfrm>
        </p:spPr>
        <p:txBody>
          <a:bodyPr/>
          <a:lstStyle>
            <a:lvl1pPr eaLnBrk="0" hangingPunct="0">
              <a:buSzPct val="100000"/>
              <a:defRPr/>
            </a:lvl1pPr>
          </a:lstStyle>
          <a:p>
            <a:pPr>
              <a:defRPr/>
            </a:pPr>
            <a:fld id="{3572659B-F926-4755-8485-6F8F758751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5828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fficial_Slid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3175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879418" y="6386513"/>
            <a:ext cx="331258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1pPr>
            <a:lvl2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aseline="-25000">
                <a:solidFill>
                  <a:srgbClr val="FFFFFF"/>
                </a:solidFill>
                <a:ea typeface="SimSun" pitchFamily="2" charset="-122"/>
              </a:rPr>
              <a:t>IBM Confidential</a:t>
            </a:r>
          </a:p>
        </p:txBody>
      </p:sp>
      <p:sp>
        <p:nvSpPr>
          <p:cNvPr id="5" name="Slide Number Placeholder 6"/>
          <p:cNvSpPr>
            <a:spLocks/>
          </p:cNvSpPr>
          <p:nvPr/>
        </p:nvSpPr>
        <p:spPr bwMode="black">
          <a:xfrm>
            <a:off x="203200" y="6523038"/>
            <a:ext cx="711200" cy="1825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457200">
              <a:buClrTx/>
              <a:buFontTx/>
              <a:buNone/>
              <a:defRPr sz="1400">
                <a:solidFill>
                  <a:srgbClr val="FFFFFF"/>
                </a:solidFill>
                <a:ea typeface="SimSun" pitchFamily="2" charset="-122"/>
              </a:defRPr>
            </a:lvl1pPr>
          </a:lstStyle>
          <a:p>
            <a:pPr>
              <a:defRPr/>
            </a:pPr>
            <a:fld id="{CB6EE76C-88D8-4EBB-B792-56F720BA9657}" type="slidenum">
              <a:rPr lang="zh-CN" altLang="en-US" sz="1400" smtClean="0">
                <a:latin typeface="Arial" charset="0"/>
              </a:rPr>
              <a:pPr>
                <a:defRPr/>
              </a:pPr>
              <a:t>‹#›</a:t>
            </a:fld>
            <a:endParaRPr lang="en-US" altLang="zh-CN" sz="140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954" y="70337"/>
            <a:ext cx="10292047" cy="465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26400" y="6553201"/>
            <a:ext cx="711200" cy="182563"/>
          </a:xfrm>
        </p:spPr>
        <p:txBody>
          <a:bodyPr/>
          <a:lstStyle>
            <a:lvl1pPr eaLnBrk="0" hangingPunct="0">
              <a:buSzPct val="100000"/>
              <a:defRPr sz="2200"/>
            </a:lvl1pPr>
          </a:lstStyle>
          <a:p>
            <a:pPr>
              <a:defRPr/>
            </a:pPr>
            <a:fld id="{DD268717-0C2E-4CE2-8B43-9AADBC1B87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81640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fficial_Slid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3175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8879418" y="6386513"/>
            <a:ext cx="331258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1pPr>
            <a:lvl2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aseline="-25000">
                <a:solidFill>
                  <a:srgbClr val="FFFFFF"/>
                </a:solidFill>
                <a:ea typeface="SimSun" pitchFamily="2" charset="-122"/>
              </a:rPr>
              <a:t>IBM Confidential</a:t>
            </a:r>
          </a:p>
        </p:txBody>
      </p:sp>
      <p:sp>
        <p:nvSpPr>
          <p:cNvPr id="4" name="Slide Number Placeholder 6"/>
          <p:cNvSpPr>
            <a:spLocks/>
          </p:cNvSpPr>
          <p:nvPr/>
        </p:nvSpPr>
        <p:spPr bwMode="black">
          <a:xfrm>
            <a:off x="203200" y="6523038"/>
            <a:ext cx="711200" cy="1825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457200">
              <a:buClrTx/>
              <a:buFontTx/>
              <a:buNone/>
              <a:defRPr sz="1400">
                <a:solidFill>
                  <a:srgbClr val="FFFFFF"/>
                </a:solidFill>
                <a:ea typeface="SimSun" pitchFamily="2" charset="-122"/>
              </a:defRPr>
            </a:lvl1pPr>
          </a:lstStyle>
          <a:p>
            <a:pPr>
              <a:defRPr/>
            </a:pPr>
            <a:fld id="{E262B0D4-8072-4E14-BCD0-D0E135FF917A}" type="slidenum">
              <a:rPr lang="zh-CN" altLang="en-US" sz="1400" smtClean="0">
                <a:latin typeface="Arial" charset="0"/>
              </a:rPr>
              <a:pPr>
                <a:defRPr/>
              </a:pPr>
              <a:t>‹#›</a:t>
            </a:fld>
            <a:endParaRPr lang="en-US" altLang="zh-CN" sz="1400">
              <a:latin typeface="Arial" charset="0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26400" y="6553201"/>
            <a:ext cx="711200" cy="182563"/>
          </a:xfrm>
        </p:spPr>
        <p:txBody>
          <a:bodyPr/>
          <a:lstStyle>
            <a:lvl1pPr eaLnBrk="0" hangingPunct="0">
              <a:buSzPct val="100000"/>
              <a:defRPr sz="2200"/>
            </a:lvl1pPr>
          </a:lstStyle>
          <a:p>
            <a:pPr>
              <a:defRPr/>
            </a:pPr>
            <a:fld id="{AC7DB307-001D-498B-8703-AC8B3217DA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3547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Official_Slid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3175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879418" y="6386513"/>
            <a:ext cx="331258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1pPr>
            <a:lvl2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aseline="-25000">
                <a:solidFill>
                  <a:srgbClr val="FFFFFF"/>
                </a:solidFill>
                <a:ea typeface="SimSun" pitchFamily="2" charset="-122"/>
              </a:rPr>
              <a:t>IBM Confidential</a:t>
            </a:r>
          </a:p>
        </p:txBody>
      </p:sp>
      <p:sp>
        <p:nvSpPr>
          <p:cNvPr id="7" name="Slide Number Placeholder 6"/>
          <p:cNvSpPr>
            <a:spLocks/>
          </p:cNvSpPr>
          <p:nvPr/>
        </p:nvSpPr>
        <p:spPr bwMode="black">
          <a:xfrm>
            <a:off x="203200" y="6523038"/>
            <a:ext cx="711200" cy="1825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457200">
              <a:buClrTx/>
              <a:buFontTx/>
              <a:buNone/>
              <a:defRPr sz="1400">
                <a:solidFill>
                  <a:srgbClr val="FFFFFF"/>
                </a:solidFill>
                <a:ea typeface="SimSun" pitchFamily="2" charset="-122"/>
              </a:defRPr>
            </a:lvl1pPr>
          </a:lstStyle>
          <a:p>
            <a:pPr>
              <a:defRPr/>
            </a:pPr>
            <a:fld id="{F6A22600-24C9-4736-BEDC-EEB01C91B3D7}" type="slidenum">
              <a:rPr lang="zh-CN" altLang="en-US" sz="1400" smtClean="0">
                <a:latin typeface="Arial" charset="0"/>
              </a:rPr>
              <a:pPr>
                <a:defRPr/>
              </a:pPr>
              <a:t>‹#›</a:t>
            </a:fld>
            <a:endParaRPr lang="en-US" altLang="zh-CN" sz="140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26400" y="6553201"/>
            <a:ext cx="711200" cy="182563"/>
          </a:xfrm>
        </p:spPr>
        <p:txBody>
          <a:bodyPr/>
          <a:lstStyle>
            <a:lvl1pPr eaLnBrk="0" hangingPunct="0">
              <a:buSzPct val="100000"/>
              <a:defRPr sz="2200"/>
            </a:lvl1pPr>
          </a:lstStyle>
          <a:p>
            <a:pPr>
              <a:defRPr/>
            </a:pPr>
            <a:fld id="{F2DFEAFD-379D-4B80-B0CA-CCDD170059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3977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00E6C7-B366-43F3-8B66-3C4A6305923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782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Official_Slid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3175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879418" y="6386513"/>
            <a:ext cx="331258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1pPr>
            <a:lvl2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aseline="-25000">
                <a:solidFill>
                  <a:srgbClr val="FFFFFF"/>
                </a:solidFill>
                <a:ea typeface="SimSun" pitchFamily="2" charset="-122"/>
              </a:rPr>
              <a:t>IBM Confidential</a:t>
            </a:r>
          </a:p>
        </p:txBody>
      </p:sp>
      <p:sp>
        <p:nvSpPr>
          <p:cNvPr id="7" name="Slide Number Placeholder 6"/>
          <p:cNvSpPr>
            <a:spLocks/>
          </p:cNvSpPr>
          <p:nvPr/>
        </p:nvSpPr>
        <p:spPr bwMode="black">
          <a:xfrm>
            <a:off x="203200" y="6523038"/>
            <a:ext cx="711200" cy="1825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457200">
              <a:buClrTx/>
              <a:buFontTx/>
              <a:buNone/>
              <a:defRPr sz="1400">
                <a:solidFill>
                  <a:srgbClr val="FFFFFF"/>
                </a:solidFill>
                <a:ea typeface="SimSun" pitchFamily="2" charset="-122"/>
              </a:defRPr>
            </a:lvl1pPr>
          </a:lstStyle>
          <a:p>
            <a:pPr>
              <a:defRPr/>
            </a:pPr>
            <a:fld id="{C1BD9249-3E50-425A-BF3F-5A64EECC0154}" type="slidenum">
              <a:rPr lang="zh-CN" altLang="en-US" sz="1400" smtClean="0">
                <a:latin typeface="Arial" charset="0"/>
              </a:rPr>
              <a:pPr>
                <a:defRPr/>
              </a:pPr>
              <a:t>‹#›</a:t>
            </a:fld>
            <a:endParaRPr lang="en-US" altLang="zh-CN" sz="140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26400" y="6553201"/>
            <a:ext cx="711200" cy="182563"/>
          </a:xfrm>
        </p:spPr>
        <p:txBody>
          <a:bodyPr/>
          <a:lstStyle>
            <a:lvl1pPr eaLnBrk="0" hangingPunct="0">
              <a:buSzPct val="100000"/>
              <a:defRPr sz="2200"/>
            </a:lvl1pPr>
          </a:lstStyle>
          <a:p>
            <a:pPr>
              <a:defRPr/>
            </a:pPr>
            <a:fld id="{915A5B5E-B21E-447E-B17C-798DD55549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19486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fficial_Slid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3175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879418" y="6386513"/>
            <a:ext cx="331258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1pPr>
            <a:lvl2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aseline="-25000">
                <a:solidFill>
                  <a:srgbClr val="FFFFFF"/>
                </a:solidFill>
                <a:ea typeface="SimSun" pitchFamily="2" charset="-122"/>
              </a:rPr>
              <a:t>IBM Confidential</a:t>
            </a:r>
          </a:p>
        </p:txBody>
      </p:sp>
      <p:sp>
        <p:nvSpPr>
          <p:cNvPr id="6" name="Slide Number Placeholder 6"/>
          <p:cNvSpPr>
            <a:spLocks/>
          </p:cNvSpPr>
          <p:nvPr/>
        </p:nvSpPr>
        <p:spPr bwMode="black">
          <a:xfrm>
            <a:off x="203200" y="6523038"/>
            <a:ext cx="711200" cy="1825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457200">
              <a:buClrTx/>
              <a:buFontTx/>
              <a:buNone/>
              <a:defRPr sz="1400">
                <a:solidFill>
                  <a:srgbClr val="FFFFFF"/>
                </a:solidFill>
                <a:ea typeface="SimSun" pitchFamily="2" charset="-122"/>
              </a:defRPr>
            </a:lvl1pPr>
          </a:lstStyle>
          <a:p>
            <a:pPr>
              <a:defRPr/>
            </a:pPr>
            <a:fld id="{4C348E82-6D76-4D43-A9D2-AED6CC95CFD3}" type="slidenum">
              <a:rPr lang="zh-CN" altLang="en-US" sz="1400" smtClean="0">
                <a:latin typeface="Arial" charset="0"/>
              </a:rPr>
              <a:pPr>
                <a:defRPr/>
              </a:pPr>
              <a:t>‹#›</a:t>
            </a:fld>
            <a:endParaRPr lang="en-US" altLang="zh-CN" sz="140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184" y="124193"/>
            <a:ext cx="11438467" cy="491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497" y="809992"/>
            <a:ext cx="11347449" cy="4546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6400" y="6553201"/>
            <a:ext cx="711200" cy="182563"/>
          </a:xfrm>
        </p:spPr>
        <p:txBody>
          <a:bodyPr/>
          <a:lstStyle>
            <a:lvl1pPr eaLnBrk="0" hangingPunct="0">
              <a:buSzPct val="100000"/>
              <a:defRPr sz="2200"/>
            </a:lvl1pPr>
          </a:lstStyle>
          <a:p>
            <a:pPr>
              <a:defRPr/>
            </a:pPr>
            <a:fld id="{97A0FE18-601A-47D5-A3F5-A6A207918E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0841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fficial_Slid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3175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879418" y="6386513"/>
            <a:ext cx="331258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1pPr>
            <a:lvl2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aseline="-25000">
                <a:solidFill>
                  <a:srgbClr val="FFFFFF"/>
                </a:solidFill>
                <a:ea typeface="SimSun" pitchFamily="2" charset="-122"/>
              </a:rPr>
              <a:t>IBM Confidential</a:t>
            </a:r>
          </a:p>
        </p:txBody>
      </p:sp>
      <p:sp>
        <p:nvSpPr>
          <p:cNvPr id="6" name="Slide Number Placeholder 6"/>
          <p:cNvSpPr>
            <a:spLocks/>
          </p:cNvSpPr>
          <p:nvPr/>
        </p:nvSpPr>
        <p:spPr bwMode="black">
          <a:xfrm>
            <a:off x="203200" y="6523038"/>
            <a:ext cx="711200" cy="1825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457200">
              <a:buClrTx/>
              <a:buFontTx/>
              <a:buNone/>
              <a:defRPr sz="1400">
                <a:solidFill>
                  <a:srgbClr val="FFFFFF"/>
                </a:solidFill>
                <a:ea typeface="SimSun" pitchFamily="2" charset="-122"/>
              </a:defRPr>
            </a:lvl1pPr>
          </a:lstStyle>
          <a:p>
            <a:pPr>
              <a:defRPr/>
            </a:pPr>
            <a:fld id="{D93145FD-AA92-4F57-88C1-902AC0DAD083}" type="slidenum">
              <a:rPr lang="zh-CN" altLang="en-US" sz="1400" smtClean="0">
                <a:latin typeface="Arial" charset="0"/>
              </a:rPr>
              <a:pPr>
                <a:defRPr/>
              </a:pPr>
              <a:t>‹#›</a:t>
            </a:fld>
            <a:endParaRPr lang="en-US" altLang="zh-CN" sz="1400">
              <a:latin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9634" y="642938"/>
            <a:ext cx="2859617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0785" y="642938"/>
            <a:ext cx="8375649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6400" y="6553201"/>
            <a:ext cx="711200" cy="182563"/>
          </a:xfrm>
        </p:spPr>
        <p:txBody>
          <a:bodyPr/>
          <a:lstStyle>
            <a:lvl1pPr eaLnBrk="0" hangingPunct="0">
              <a:buSzPct val="100000"/>
              <a:defRPr sz="2200"/>
            </a:lvl1pPr>
          </a:lstStyle>
          <a:p>
            <a:pPr>
              <a:defRPr/>
            </a:pPr>
            <a:fld id="{348AD0CE-04B8-4B56-8A52-BD8C3A9398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27475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fficial_Slid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3175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879418" y="6386513"/>
            <a:ext cx="331258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1pPr>
            <a:lvl2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aseline="-25000">
                <a:solidFill>
                  <a:srgbClr val="FFFFFF"/>
                </a:solidFill>
                <a:ea typeface="SimSun" pitchFamily="2" charset="-122"/>
              </a:rPr>
              <a:t>IBM Confidential</a:t>
            </a:r>
          </a:p>
        </p:txBody>
      </p:sp>
      <p:sp>
        <p:nvSpPr>
          <p:cNvPr id="6" name="Slide Number Placeholder 6"/>
          <p:cNvSpPr>
            <a:spLocks/>
          </p:cNvSpPr>
          <p:nvPr/>
        </p:nvSpPr>
        <p:spPr bwMode="black">
          <a:xfrm>
            <a:off x="203200" y="6523038"/>
            <a:ext cx="711200" cy="1825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457200">
              <a:buClrTx/>
              <a:buFontTx/>
              <a:buNone/>
              <a:defRPr sz="1400">
                <a:solidFill>
                  <a:srgbClr val="FFFFFF"/>
                </a:solidFill>
                <a:ea typeface="SimSun" pitchFamily="2" charset="-122"/>
              </a:defRPr>
            </a:lvl1pPr>
          </a:lstStyle>
          <a:p>
            <a:pPr>
              <a:defRPr/>
            </a:pPr>
            <a:fld id="{3902F847-60B3-4357-8EFD-F0F79C06C57E}" type="slidenum">
              <a:rPr lang="zh-CN" altLang="en-US" sz="1400" smtClean="0">
                <a:latin typeface="Arial" charset="0"/>
              </a:rPr>
              <a:pPr>
                <a:defRPr/>
              </a:pPr>
              <a:t>‹#›</a:t>
            </a:fld>
            <a:endParaRPr lang="en-US" altLang="zh-CN" sz="140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676" y="105505"/>
            <a:ext cx="11438467" cy="5011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8328" y="774822"/>
            <a:ext cx="11347449" cy="4546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6400" y="6553201"/>
            <a:ext cx="711200" cy="182563"/>
          </a:xfrm>
        </p:spPr>
        <p:txBody>
          <a:bodyPr/>
          <a:lstStyle>
            <a:lvl1pPr eaLnBrk="0" hangingPunct="0">
              <a:buSzPct val="100000"/>
              <a:defRPr sz="2200"/>
            </a:lvl1pPr>
          </a:lstStyle>
          <a:p>
            <a:pPr>
              <a:defRPr/>
            </a:pPr>
            <a:fld id="{2AF53F2E-E102-465B-A9FB-5182B51402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7382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fficial_Slid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3175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879418" y="6386513"/>
            <a:ext cx="331258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1pPr>
            <a:lvl2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7889FB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aseline="-25000">
                <a:solidFill>
                  <a:srgbClr val="FFFFFF"/>
                </a:solidFill>
                <a:ea typeface="SimSun" pitchFamily="2" charset="-122"/>
              </a:rPr>
              <a:t>IBM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7" y="593726"/>
            <a:ext cx="11582400" cy="639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3417" y="1874839"/>
            <a:ext cx="11582400" cy="44799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43418" y="6537325"/>
            <a:ext cx="488949" cy="184150"/>
          </a:xfrm>
        </p:spPr>
        <p:txBody>
          <a:bodyPr/>
          <a:lstStyle>
            <a:lvl1pPr eaLnBrk="0" hangingPunct="0">
              <a:defRPr sz="1200"/>
            </a:lvl1pPr>
          </a:lstStyle>
          <a:p>
            <a:pPr>
              <a:defRPr/>
            </a:pPr>
            <a:fld id="{5E0383F9-5F59-4B33-877C-3ED8BA30C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2217" y="6537325"/>
            <a:ext cx="79248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>
                <a:srgbClr val="000000"/>
              </a:buCl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2"/>
          </p:nvPr>
        </p:nvSpPr>
        <p:spPr>
          <a:xfrm>
            <a:off x="732367" y="6537325"/>
            <a:ext cx="1339851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schemeClr val="bg1"/>
                </a:solidFill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00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AFF19-D9AD-4EEB-8D06-145FACF7AA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6723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XTUR~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9"/>
            <a:ext cx="121920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1" y="1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5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White">
          <a:xfrm>
            <a:off x="1" y="5164139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en-US" sz="1800"/>
          </a:p>
        </p:txBody>
      </p:sp>
      <p:pic>
        <p:nvPicPr>
          <p:cNvPr id="7" name="Picture 7" descr="ibm_white_logo_300dp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282" b="-32936"/>
          <a:stretch>
            <a:fillRect/>
          </a:stretch>
        </p:blipFill>
        <p:spPr bwMode="invGray">
          <a:xfrm>
            <a:off x="10033000" y="687388"/>
            <a:ext cx="1549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black">
          <a:xfrm>
            <a:off x="2675467" y="1219200"/>
            <a:ext cx="707813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" tIns="13716" rIns="13716" bIns="13716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  <a:defRPr/>
            </a:pPr>
            <a:endParaRPr lang="en-US" altLang="en-US" sz="1500">
              <a:solidFill>
                <a:srgbClr val="FFFFFF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black">
          <a:xfrm flipV="1">
            <a:off x="2484967" y="4217988"/>
            <a:ext cx="0" cy="9334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black">
          <a:xfrm flipH="1" flipV="1">
            <a:off x="2482851" y="1362075"/>
            <a:ext cx="2116" cy="3429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black">
          <a:xfrm>
            <a:off x="9652000" y="6248401"/>
            <a:ext cx="2186517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en-US" sz="750">
                <a:solidFill>
                  <a:srgbClr val="FFFFFF"/>
                </a:solidFill>
              </a:rPr>
              <a:t>© 2016 IBM Corporation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599267" y="1328738"/>
            <a:ext cx="416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500">
                <a:solidFill>
                  <a:schemeClr val="bg1"/>
                </a:solidFill>
              </a:rPr>
              <a:t>14HP zmCP/SC Characterization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ctrTitle"/>
          </p:nvPr>
        </p:nvSpPr>
        <p:spPr bwMode="black">
          <a:xfrm>
            <a:off x="520702" y="2493966"/>
            <a:ext cx="10606617" cy="14700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599267" y="4106866"/>
            <a:ext cx="85344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13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7188200" y="6221413"/>
            <a:ext cx="2159000" cy="311150"/>
          </a:xfrm>
        </p:spPr>
        <p:txBody>
          <a:bodyPr/>
          <a:lstStyle>
            <a:lvl1pPr>
              <a:defRPr sz="975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9242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48CBC-FB47-473F-9F3D-33FF82B380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1428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8A238-9322-4DBF-9B4D-28E2DEF65F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6993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5880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066800"/>
            <a:ext cx="55880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EC25-04E0-4953-929B-332553975A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84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5D2580-BCB1-47E6-9AE1-CAD78862D16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7233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707E5-B49E-4FB6-BEF3-AFAFC00CD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4986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690BD-793D-4985-88CE-F4F6BF503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7355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79C1B-E838-40D2-9F95-7894C534DF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906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AF3A1-AAF9-4406-9EB5-2EE90999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2909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216F-59E5-4ECB-82A3-2E88115677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2692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400E7-4FB6-41F4-A520-9B51C32E22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0760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457200"/>
            <a:ext cx="29718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57200"/>
            <a:ext cx="8712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7CF85-573C-4097-BFB0-2F477F7E8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9517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rop_of_DM04_12_2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0" y="5181600"/>
            <a:ext cx="1220046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rop_of_DM04_12_2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-8467" y="0"/>
            <a:ext cx="1220046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bm_white_logo_300dpi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"/>
          <a:stretch>
            <a:fillRect/>
          </a:stretch>
        </p:blipFill>
        <p:spPr bwMode="invGray">
          <a:xfrm>
            <a:off x="9652001" y="457201"/>
            <a:ext cx="162983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>
            <a:spLocks noChangeArrowheads="1"/>
          </p:cNvSpPr>
          <p:nvPr userDrawn="1"/>
        </p:nvSpPr>
        <p:spPr bwMode="black">
          <a:xfrm>
            <a:off x="7010400" y="6323014"/>
            <a:ext cx="46736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en-US">
                <a:solidFill>
                  <a:srgbClr val="C0C0C0"/>
                </a:solidFill>
                <a:latin typeface="Lucida Sans Unicode" panose="020B0602030504020204" pitchFamily="34" charset="0"/>
              </a:rPr>
              <a:t>Systems Group</a:t>
            </a: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81200"/>
            <a:ext cx="10668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/>
              <a:t>28 Lucida Sans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0000" y="4632326"/>
            <a:ext cx="8534400" cy="366713"/>
          </a:xfrm>
        </p:spPr>
        <p:txBody>
          <a:bodyPr>
            <a:spAutoFit/>
          </a:bodyPr>
          <a:lstStyle>
            <a:lvl1pPr marL="0" indent="0">
              <a:defRPr sz="180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noProof="0"/>
              <a:t>Authors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042400" y="5334000"/>
            <a:ext cx="2844800" cy="336550"/>
          </a:xfrm>
        </p:spPr>
        <p:txBody>
          <a:bodyPr/>
          <a:lstStyle>
            <a:lvl1pPr algn="l">
              <a:defRPr sz="160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6400" y="6400800"/>
            <a:ext cx="609600" cy="304800"/>
          </a:xfrm>
        </p:spPr>
        <p:txBody>
          <a:bodyPr/>
          <a:lstStyle>
            <a:lvl1pPr>
              <a:defRPr sz="1400" b="0" smtClean="0"/>
            </a:lvl1pPr>
          </a:lstStyle>
          <a:p>
            <a:pPr>
              <a:defRPr/>
            </a:pPr>
            <a:fld id="{05061496-881F-437B-B6C5-C07B3A00AC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5334000"/>
            <a:ext cx="1828800" cy="304800"/>
          </a:xfrm>
        </p:spPr>
        <p:txBody>
          <a:bodyPr/>
          <a:lstStyle>
            <a:lvl1pPr algn="l"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</p:spTree>
    <p:extLst>
      <p:ext uri="{BB962C8B-B14F-4D97-AF65-F5344CB8AC3E}">
        <p14:creationId xmlns:p14="http://schemas.microsoft.com/office/powerpoint/2010/main" val="2526858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SzPct val="70000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SzPct val="70000"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70000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70000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SzPct val="70000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 flipH="1">
            <a:off x="192618" y="6650039"/>
            <a:ext cx="690033" cy="2746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BA847A-882D-4B0D-B77F-E08C58D25F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6561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23484"/>
            <a:ext cx="10515600" cy="193899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BF12F-0BDF-4D32-B9F3-D277711CC3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49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588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066800"/>
            <a:ext cx="5588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5DC035-FA13-4668-B5BF-39E3B2B02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0163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609600"/>
            <a:ext cx="58928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609600"/>
            <a:ext cx="58928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F5-CBA0-48E5-8FA7-55C7944D16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4195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369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6E772-138F-4FF5-8E04-202417D6E2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6176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7BD7C-9BD0-4D90-8874-6D37ABA3F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4615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9A213-6ABF-4071-AF3B-A5325514F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502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980182"/>
            <a:ext cx="3932767" cy="10772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60F56-EE02-48D8-9FE9-91041FC82F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309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980182"/>
            <a:ext cx="3932767" cy="10772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42700-5A19-4033-92B4-B44E977D46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4270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370E4-C246-4228-B2A6-E45F00B5E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4783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30335" y="152400"/>
            <a:ext cx="461665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8940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F39BD-0A3D-4E20-8C0A-9FBA23E743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8598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TEXTUR~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9"/>
            <a:ext cx="12192000" cy="347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995" name="Rectangle 3"/>
          <p:cNvSpPr>
            <a:spLocks noChangeArrowheads="1"/>
          </p:cNvSpPr>
          <p:nvPr/>
        </p:nvSpPr>
        <p:spPr bwMode="blackWhite">
          <a:xfrm>
            <a:off x="1" y="1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blackWhite">
          <a:xfrm>
            <a:off x="1" y="5164139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ctrTitle"/>
          </p:nvPr>
        </p:nvSpPr>
        <p:spPr bwMode="black">
          <a:xfrm>
            <a:off x="520701" y="2493964"/>
            <a:ext cx="10606617" cy="14700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subTitle" idx="1" hasCustomPrompt="1"/>
          </p:nvPr>
        </p:nvSpPr>
        <p:spPr bwMode="black">
          <a:xfrm>
            <a:off x="2599267" y="4106864"/>
            <a:ext cx="85344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en-US" noProof="0"/>
              <a:t>Hunter S.</a:t>
            </a:r>
            <a:endParaRPr lang="en-US" altLang="en-US" noProof="0" dirty="0"/>
          </a:p>
        </p:txBody>
      </p:sp>
      <p:pic>
        <p:nvPicPr>
          <p:cNvPr id="84999" name="Picture 7" descr="ibm_white_logo_300dpi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282" b="-32936"/>
          <a:stretch>
            <a:fillRect/>
          </a:stretch>
        </p:blipFill>
        <p:spPr bwMode="invGray">
          <a:xfrm>
            <a:off x="10033000" y="687388"/>
            <a:ext cx="1549400" cy="5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000" name="Rectangle 8"/>
          <p:cNvSpPr>
            <a:spLocks noChangeArrowheads="1"/>
          </p:cNvSpPr>
          <p:nvPr/>
        </p:nvSpPr>
        <p:spPr bwMode="black">
          <a:xfrm>
            <a:off x="2675467" y="1219200"/>
            <a:ext cx="707813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5001" name="Rectangle 9"/>
          <p:cNvSpPr>
            <a:spLocks noGrp="1" noChangeArrowheads="1"/>
          </p:cNvSpPr>
          <p:nvPr>
            <p:ph type="dt" sz="quarter" idx="2"/>
          </p:nvPr>
        </p:nvSpPr>
        <p:spPr>
          <a:xfrm>
            <a:off x="7188200" y="6221413"/>
            <a:ext cx="2159000" cy="311150"/>
          </a:xfrm>
        </p:spPr>
        <p:txBody>
          <a:bodyPr/>
          <a:lstStyle>
            <a:lvl1pPr>
              <a:defRPr sz="1300"/>
            </a:lvl1pPr>
          </a:lstStyle>
          <a:p>
            <a:endParaRPr lang="en-US" altLang="en-US"/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black">
          <a:xfrm flipV="1">
            <a:off x="2484967" y="4217988"/>
            <a:ext cx="0" cy="9334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black">
          <a:xfrm flipH="1" flipV="1">
            <a:off x="2482851" y="1362075"/>
            <a:ext cx="2116" cy="342901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black">
          <a:xfrm>
            <a:off x="9652000" y="6248401"/>
            <a:ext cx="218651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 sz="1000">
                <a:solidFill>
                  <a:srgbClr val="FFFFFF"/>
                </a:solidFill>
              </a:rPr>
              <a:t>© 2016 IBM Corporation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9267" y="1329294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14HP</a:t>
            </a:r>
            <a:r>
              <a:rPr lang="en-US" baseline="0">
                <a:solidFill>
                  <a:schemeClr val="bg1"/>
                </a:solidFill>
              </a:rPr>
              <a:t> </a:t>
            </a:r>
            <a:r>
              <a:rPr lang="en-US" baseline="0" err="1">
                <a:solidFill>
                  <a:schemeClr val="bg1"/>
                </a:solidFill>
              </a:rPr>
              <a:t>zmCP</a:t>
            </a:r>
            <a:r>
              <a:rPr lang="en-US" baseline="0">
                <a:solidFill>
                  <a:schemeClr val="bg1"/>
                </a:solidFill>
              </a:rPr>
              <a:t>/SC Characterization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19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00E6C7-B366-43F3-8B66-3C4A6305923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70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E1E0B4-8F7A-402C-A4BB-BC759A97F1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2759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5D2580-BCB1-47E6-9AE1-CAD78862D16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9770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5880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066800"/>
            <a:ext cx="55880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5DC035-FA13-4668-B5BF-39E3B2B02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4895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E1E0B4-8F7A-402C-A4BB-BC759A97F1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2184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4E0CF2-3074-4E4A-B25A-982E506FD9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7984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9EA3E3-52DC-4F6C-9140-749F1684B0B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5268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88DEF-A489-4ED1-BD08-518E124CAD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4935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031191-EBC2-4E39-B108-555FC3B552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3880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A23B00-CE0E-49AF-8503-5E046300D1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9688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457200"/>
            <a:ext cx="29718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57200"/>
            <a:ext cx="8712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07D092-5D55-4AC7-B573-55CDE3939DE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7118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2 - Title slide imag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4x1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6576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"/>
            <a:ext cx="12192000" cy="3657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46" descr="blue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62734" y="6419850"/>
            <a:ext cx="840317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3" y="3663565"/>
            <a:ext cx="11254063" cy="338328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7681" y="5166360"/>
            <a:ext cx="11217487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05600" y="4526280"/>
            <a:ext cx="5303520" cy="14542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7475" indent="-117475">
              <a:buFont typeface="Arial" pitchFamily="34" charset="0"/>
              <a:buNone/>
            </a:pPr>
            <a:r>
              <a:rPr lang="en-US" sz="1050" b="1">
                <a:solidFill>
                  <a:schemeClr val="tx1">
                    <a:lumMod val="90000"/>
                    <a:lumOff val="10000"/>
                  </a:schemeClr>
                </a:solidFill>
              </a:rPr>
              <a:t>Instructions on how to replace photo/image</a:t>
            </a:r>
            <a:r>
              <a:rPr lang="en-US" sz="1050" b="1" baseline="0">
                <a:solidFill>
                  <a:schemeClr val="tx1">
                    <a:lumMod val="90000"/>
                    <a:lumOff val="10000"/>
                  </a:schemeClr>
                </a:solidFill>
              </a:rPr>
              <a:t> on cover</a:t>
            </a:r>
            <a:endParaRPr lang="en-US" sz="1050" b="1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7475" indent="-117475">
              <a:buFont typeface="Arial" pitchFamily="34" charset="0"/>
              <a:buChar char="•"/>
            </a:pPr>
            <a:r>
              <a:rPr lang="en-US" sz="1050">
                <a:solidFill>
                  <a:schemeClr val="tx1">
                    <a:lumMod val="90000"/>
                    <a:lumOff val="10000"/>
                  </a:schemeClr>
                </a:solidFill>
              </a:rPr>
              <a:t>Open</a:t>
            </a:r>
            <a:r>
              <a:rPr lang="en-US" sz="1050" baseline="0">
                <a:solidFill>
                  <a:schemeClr val="tx1">
                    <a:lumMod val="90000"/>
                    <a:lumOff val="10000"/>
                  </a:schemeClr>
                </a:solidFill>
              </a:rPr>
              <a:t> Slide Master view</a:t>
            </a:r>
            <a:endParaRPr lang="en-US" sz="105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7475" indent="-117475">
              <a:buFont typeface="Arial" pitchFamily="34" charset="0"/>
              <a:buChar char="•"/>
            </a:pPr>
            <a:r>
              <a:rPr lang="en-US" sz="1050">
                <a:solidFill>
                  <a:schemeClr val="tx1">
                    <a:lumMod val="90000"/>
                    <a:lumOff val="10000"/>
                  </a:schemeClr>
                </a:solidFill>
              </a:rPr>
              <a:t>Click on</a:t>
            </a:r>
            <a:r>
              <a:rPr lang="en-US" sz="1050" baseline="0">
                <a:solidFill>
                  <a:schemeClr val="tx1">
                    <a:lumMod val="90000"/>
                    <a:lumOff val="10000"/>
                  </a:schemeClr>
                </a:solidFill>
              </a:rPr>
              <a:t> white gradated overlay and send to back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050" baseline="0">
                <a:solidFill>
                  <a:schemeClr val="tx1">
                    <a:lumMod val="90000"/>
                    <a:lumOff val="10000"/>
                  </a:schemeClr>
                </a:solidFill>
              </a:rPr>
              <a:t>Select grey logo pattern and delete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050" baseline="0">
                <a:solidFill>
                  <a:schemeClr val="tx1">
                    <a:lumMod val="90000"/>
                    <a:lumOff val="10000"/>
                  </a:schemeClr>
                </a:solidFill>
              </a:rPr>
              <a:t>Insert photo or other graphic no larger than 10” wide by 4” tall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050" baseline="0">
                <a:solidFill>
                  <a:schemeClr val="tx1">
                    <a:lumMod val="90000"/>
                    <a:lumOff val="10000"/>
                  </a:schemeClr>
                </a:solidFill>
              </a:rPr>
              <a:t>Move photo to top edge of slide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050" baseline="0">
                <a:solidFill>
                  <a:schemeClr val="tx1">
                    <a:lumMod val="90000"/>
                    <a:lumOff val="10000"/>
                  </a:schemeClr>
                </a:solidFill>
              </a:rPr>
              <a:t>Send photo to back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050" baseline="0">
                <a:solidFill>
                  <a:schemeClr val="tx1">
                    <a:lumMod val="90000"/>
                    <a:lumOff val="10000"/>
                  </a:schemeClr>
                </a:solidFill>
              </a:rPr>
              <a:t>Delete these instructions</a:t>
            </a:r>
          </a:p>
          <a:p>
            <a:endParaRPr lang="en-US" sz="105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72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4E0CF2-3074-4E4A-B25A-982E506FD9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6614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2 - Title slide log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13901"/>
          <a:stretch>
            <a:fillRect/>
          </a:stretch>
        </p:blipFill>
        <p:spPr bwMode="auto">
          <a:xfrm>
            <a:off x="0" y="0"/>
            <a:ext cx="1219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0" y="1"/>
            <a:ext cx="12192000" cy="3657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46" descr="blue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62734" y="6419850"/>
            <a:ext cx="840317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3" y="3663565"/>
            <a:ext cx="11254063" cy="338328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7681" y="5166360"/>
            <a:ext cx="11217487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53377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2 - Section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3" y="3663565"/>
            <a:ext cx="11254063" cy="338328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86487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2 - last slide IBM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1384" y="2960688"/>
            <a:ext cx="2063749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486833" y="6577014"/>
            <a:ext cx="1507067" cy="109537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4533764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1 - Title slide log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13901"/>
          <a:stretch>
            <a:fillRect/>
          </a:stretch>
        </p:blipFill>
        <p:spPr bwMode="auto">
          <a:xfrm>
            <a:off x="0" y="0"/>
            <a:ext cx="1219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0" y="1"/>
            <a:ext cx="12192000" cy="3657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5" descr="teal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60618" y="6418264"/>
            <a:ext cx="840316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3" y="3663565"/>
            <a:ext cx="11254063" cy="338328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7681" y="5166360"/>
            <a:ext cx="11217487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75658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1 - Section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3" y="3663565"/>
            <a:ext cx="11254063" cy="338328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94943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1 - last slide IBM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1384" y="2960688"/>
            <a:ext cx="2063749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486833" y="6577014"/>
            <a:ext cx="1507067" cy="109537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29692318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1 - 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13901"/>
          <a:stretch>
            <a:fillRect/>
          </a:stretch>
        </p:blipFill>
        <p:spPr bwMode="auto">
          <a:xfrm>
            <a:off x="0" y="0"/>
            <a:ext cx="1219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0" y="1"/>
            <a:ext cx="12192000" cy="3657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5" descr="green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60618" y="6418264"/>
            <a:ext cx="840316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3" y="3663565"/>
            <a:ext cx="11254063" cy="338328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7681" y="5166360"/>
            <a:ext cx="11217487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8480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1 - Section p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3" y="3663565"/>
            <a:ext cx="11254063" cy="338328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37462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1 - last slide IBM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1384" y="2960688"/>
            <a:ext cx="2063749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486833" y="6577014"/>
            <a:ext cx="1507067" cy="109537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036664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 3 - 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13901"/>
          <a:stretch>
            <a:fillRect/>
          </a:stretch>
        </p:blipFill>
        <p:spPr bwMode="auto">
          <a:xfrm>
            <a:off x="0" y="0"/>
            <a:ext cx="1219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0" y="1"/>
            <a:ext cx="12192000" cy="3657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5" descr="yellow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60618" y="6415088"/>
            <a:ext cx="84243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3" y="3663565"/>
            <a:ext cx="11254063" cy="338328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7681" y="5166360"/>
            <a:ext cx="11217487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170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9EA3E3-52DC-4F6C-9140-749F1684B0B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2404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YELLOW 3 - 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3" y="3663565"/>
            <a:ext cx="11254063" cy="338328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01691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3 - last slide IBM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1384" y="2960688"/>
            <a:ext cx="2063749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486833" y="6577014"/>
            <a:ext cx="1507067" cy="109537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chemeClr val="bg1"/>
                </a:solidFill>
              </a:rPr>
              <a:t>©2015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481837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1 - 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13901"/>
          <a:stretch>
            <a:fillRect/>
          </a:stretch>
        </p:blipFill>
        <p:spPr bwMode="auto">
          <a:xfrm>
            <a:off x="0" y="0"/>
            <a:ext cx="1219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0" y="1"/>
            <a:ext cx="12192000" cy="3657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5" descr="orange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60618" y="6418264"/>
            <a:ext cx="840316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3" y="3663565"/>
            <a:ext cx="11254063" cy="338328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7681" y="5166360"/>
            <a:ext cx="11206039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35901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1 - Section p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3" y="3663565"/>
            <a:ext cx="11254063" cy="338328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7088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1 - last slide IBM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1384" y="2960688"/>
            <a:ext cx="2063749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486833" y="6577014"/>
            <a:ext cx="1507067" cy="109537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2F2F2"/>
                </a:solidFill>
              </a:rPr>
              <a:t>©2015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9949061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1 - Title pa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13901"/>
          <a:stretch>
            <a:fillRect/>
          </a:stretch>
        </p:blipFill>
        <p:spPr bwMode="auto">
          <a:xfrm>
            <a:off x="0" y="0"/>
            <a:ext cx="1219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0" y="1"/>
            <a:ext cx="12192000" cy="3657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5" descr="red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60618" y="6418264"/>
            <a:ext cx="840316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3" y="3663565"/>
            <a:ext cx="11254063" cy="338328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7681" y="5166360"/>
            <a:ext cx="11217487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1" y="2975743"/>
            <a:ext cx="11289047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04896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1 - Section pa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3" y="3663565"/>
            <a:ext cx="11254063" cy="338328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008032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1 - last slide IBM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1384" y="2960688"/>
            <a:ext cx="2063749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486833" y="6577014"/>
            <a:ext cx="1507067" cy="109537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122906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1 - Title pa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13901"/>
          <a:stretch>
            <a:fillRect/>
          </a:stretch>
        </p:blipFill>
        <p:spPr bwMode="auto">
          <a:xfrm>
            <a:off x="0" y="0"/>
            <a:ext cx="1219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0" y="1"/>
            <a:ext cx="12192000" cy="3657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5" descr="purple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60618" y="6419850"/>
            <a:ext cx="842433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3" y="3663565"/>
            <a:ext cx="11254063" cy="338328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7680" y="5166360"/>
            <a:ext cx="1121431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8069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1 - Section p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3" y="3663565"/>
            <a:ext cx="11254063" cy="338328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664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88DEF-A489-4ED1-BD08-518E124CAD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7362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1 - last slide IBM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1384" y="2960688"/>
            <a:ext cx="2063749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486833" y="6577014"/>
            <a:ext cx="1507067" cy="109537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chemeClr val="bg1">
                    <a:alpha val="80000"/>
                  </a:schemeClr>
                </a:solidFill>
              </a:rPr>
              <a:t>©2015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749827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rop_of_DM04_12_2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0" y="5181600"/>
            <a:ext cx="1220046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rop_of_DM04_12_2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-8467" y="0"/>
            <a:ext cx="1220046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bm_white_logo_300dpi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"/>
          <a:stretch>
            <a:fillRect/>
          </a:stretch>
        </p:blipFill>
        <p:spPr bwMode="invGray">
          <a:xfrm>
            <a:off x="9652001" y="457201"/>
            <a:ext cx="162983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>
            <a:spLocks noChangeArrowheads="1"/>
          </p:cNvSpPr>
          <p:nvPr userDrawn="1"/>
        </p:nvSpPr>
        <p:spPr bwMode="black">
          <a:xfrm>
            <a:off x="7010400" y="6323014"/>
            <a:ext cx="46736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en-US">
                <a:solidFill>
                  <a:srgbClr val="C0C0C0"/>
                </a:solidFill>
                <a:latin typeface="Lucida Sans Unicode" panose="020B0602030504020204" pitchFamily="34" charset="0"/>
              </a:rPr>
              <a:t>Systems &amp; Technology Group</a:t>
            </a: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81201"/>
            <a:ext cx="10668000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altLang="en-US" noProof="0"/>
              <a:t>28 Lucida Sans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0000" y="4632326"/>
            <a:ext cx="8534400" cy="366713"/>
          </a:xfrm>
        </p:spPr>
        <p:txBody>
          <a:bodyPr>
            <a:spAutoFit/>
          </a:bodyPr>
          <a:lstStyle>
            <a:lvl1pPr marL="0" indent="0">
              <a:defRPr sz="180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altLang="en-US" noProof="0"/>
              <a:t>Authors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042400" y="5334000"/>
            <a:ext cx="2844800" cy="336550"/>
          </a:xfrm>
        </p:spPr>
        <p:txBody>
          <a:bodyPr/>
          <a:lstStyle>
            <a:lvl1pPr algn="l">
              <a:defRPr sz="160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text string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6400" y="6400800"/>
            <a:ext cx="609600" cy="3048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fld id="{1FD5F77C-D056-49E2-A465-703B0D3AA6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5334000"/>
            <a:ext cx="1828800" cy="304800"/>
          </a:xfrm>
        </p:spPr>
        <p:txBody>
          <a:bodyPr/>
          <a:lstStyle>
            <a:lvl1pPr algn="l"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whatever </a:t>
            </a:r>
          </a:p>
        </p:txBody>
      </p:sp>
    </p:spTree>
    <p:extLst>
      <p:ext uri="{BB962C8B-B14F-4D97-AF65-F5344CB8AC3E}">
        <p14:creationId xmlns:p14="http://schemas.microsoft.com/office/powerpoint/2010/main" val="286424586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text string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whatever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1A8AE-C633-4257-8DA0-810E49290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84567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23484"/>
            <a:ext cx="10515600" cy="193899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text string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whatever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FC46B-B4A5-455B-8479-0F854536C9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8176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762000"/>
            <a:ext cx="57912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762000"/>
            <a:ext cx="57912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text string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whatever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30A44-217C-497C-8531-F5881003B7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83367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text string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whatever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A0DC-699A-4FAD-8747-8AAA8A1A3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8955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text string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whatever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6A35C-5A40-45C0-A704-118375E79D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689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text string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whatever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A4D1B-7597-49E1-827E-09F504A18D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93425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980182"/>
            <a:ext cx="3932767" cy="10772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text string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whatever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FF44-5371-4D95-90EC-204582E9BE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8838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980182"/>
            <a:ext cx="3932767" cy="10772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text string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whatever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26DF3-ECDD-49F8-8B3B-3A9CC2AE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88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031191-EBC2-4E39-B108-555FC3B552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60308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text string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whatever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3D21C-7067-4667-9346-E07B6C0BB1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5168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9558" y="228600"/>
            <a:ext cx="49244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89408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text string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whatever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08192-15D4-4248-B6F1-150AD27B1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5516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1"/>
            <a:ext cx="12192000" cy="396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762000"/>
            <a:ext cx="57912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762000"/>
            <a:ext cx="5791200" cy="2781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695700"/>
            <a:ext cx="5791200" cy="2781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text string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whatever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52E47-02D3-4A8E-8159-827ECF5F78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25471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228601"/>
            <a:ext cx="12192000" cy="396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3200" y="762000"/>
            <a:ext cx="5791200" cy="2781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762000"/>
            <a:ext cx="5791200" cy="2781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03200" y="3695700"/>
            <a:ext cx="5791200" cy="2781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695700"/>
            <a:ext cx="5791200" cy="2781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text string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whatever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D9132-6E0E-484A-A051-0B3372AEB8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26942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rop_of_DM04_12_2_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0" y="5181600"/>
            <a:ext cx="1220046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rop_of_DM04_12_2_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-8467" y="0"/>
            <a:ext cx="1220046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ibm_white_logo_300dp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"/>
          <a:stretch>
            <a:fillRect/>
          </a:stretch>
        </p:blipFill>
        <p:spPr bwMode="invGray">
          <a:xfrm>
            <a:off x="9652001" y="457201"/>
            <a:ext cx="162983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black">
          <a:xfrm>
            <a:off x="7010400" y="6323014"/>
            <a:ext cx="46736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sz="1800">
                <a:solidFill>
                  <a:srgbClr val="C0C0C0"/>
                </a:solidFill>
                <a:latin typeface="Lucida Sans Unicode" panose="020B0602030504020204" pitchFamily="34" charset="0"/>
              </a:rPr>
              <a:t>Systems &amp; Technology Group</a:t>
            </a:r>
            <a:endParaRPr lang="en-US" altLang="en-US" sz="1800">
              <a:solidFill>
                <a:srgbClr val="C0C0C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981201"/>
            <a:ext cx="10668000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800"/>
            </a:lvl1pPr>
          </a:lstStyle>
          <a:p>
            <a:pPr lvl="0"/>
            <a:r>
              <a:rPr lang="en-US" noProof="0"/>
              <a:t>28 Lucida Sans </a:t>
            </a:r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40000" y="4632326"/>
            <a:ext cx="8534400" cy="396875"/>
          </a:xfrm>
        </p:spPr>
        <p:txBody>
          <a:bodyPr>
            <a:spAutoFit/>
          </a:bodyPr>
          <a:lstStyle>
            <a:lvl1pPr marL="0" indent="0">
              <a:defRPr sz="200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noProof="0"/>
              <a:t>Authors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042400" y="5334000"/>
            <a:ext cx="2844800" cy="336550"/>
          </a:xfrm>
        </p:spPr>
        <p:txBody>
          <a:bodyPr/>
          <a:lstStyle>
            <a:lvl1pPr algn="l">
              <a:defRPr sz="160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6400" y="6400800"/>
            <a:ext cx="609600" cy="3048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fld id="{F3B2F541-A0A8-408E-90D2-836357A98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5334000"/>
            <a:ext cx="1828800" cy="369332"/>
          </a:xfrm>
        </p:spPr>
        <p:txBody>
          <a:bodyPr/>
          <a:lstStyle>
            <a:lvl1pPr algn="l"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8829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7A194-5E6A-41B6-8425-C1BEDD92A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543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23484"/>
            <a:ext cx="10515600" cy="1938992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4E2D6-B94E-4B72-8460-1B6ED7E8AF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39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762000"/>
            <a:ext cx="57912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762000"/>
            <a:ext cx="57912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0FC83-819A-4D25-B57F-577D8A702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6456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1290579"/>
            <a:ext cx="1051560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ACA29-7351-436C-BA37-0F74289DD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6816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F0394-1554-41EB-AD0A-429C93EE2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1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9.jpeg"/><Relationship Id="rId18" Type="http://schemas.openxmlformats.org/officeDocument/2006/relationships/image" Target="../media/image13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0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12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31.emf"/><Relationship Id="rId10" Type="http://schemas.openxmlformats.org/officeDocument/2006/relationships/slideLayout" Target="../slideLayouts/slideLayout131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10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9.jpeg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0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image" Target="../media/image16.png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image" Target="../media/image9.jpeg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6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17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109.xml"/><Relationship Id="rId20" Type="http://schemas.openxmlformats.org/officeDocument/2006/relationships/image" Target="../media/image29.jpeg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3.xml"/><Relationship Id="rId19" Type="http://schemas.openxmlformats.org/officeDocument/2006/relationships/image" Target="../media/image9.jpeg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9.jpeg"/><Relationship Id="rId18" Type="http://schemas.openxmlformats.org/officeDocument/2006/relationships/image" Target="../media/image13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9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1.emf"/><Relationship Id="rId10" Type="http://schemas.openxmlformats.org/officeDocument/2006/relationships/slideLayout" Target="../slideLayouts/slideLayout120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10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21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0" y="6470651"/>
            <a:ext cx="1219200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1" name="Picture 3" descr="2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" y="457201"/>
            <a:ext cx="1099396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1379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black">
          <a:xfrm>
            <a:off x="7632701" y="6499226"/>
            <a:ext cx="440901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 sz="1000">
                <a:solidFill>
                  <a:srgbClr val="FFFFFF"/>
                </a:solidFill>
              </a:rPr>
              <a:t>© 2016 IBM Corporation</a:t>
            </a:r>
          </a:p>
        </p:txBody>
      </p:sp>
      <p:pic>
        <p:nvPicPr>
          <p:cNvPr id="83976" name="Picture 8" descr="ibm_light_gray_logo_300dp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11281834" y="61913"/>
            <a:ext cx="82973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7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5318" y="6500814"/>
            <a:ext cx="134196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 b="1">
                <a:solidFill>
                  <a:srgbClr val="FFFFFF"/>
                </a:solidFill>
              </a:defRPr>
            </a:lvl1pPr>
          </a:lstStyle>
          <a:p>
            <a:fld id="{B1AF8A0B-A8E3-457D-A9B8-AFDE0BBCB8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397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74985" y="6500813"/>
            <a:ext cx="259503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black">
          <a:xfrm>
            <a:off x="1320800" y="147638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black">
          <a:xfrm>
            <a:off x="1320800" y="6470650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20800" y="122624"/>
            <a:ext cx="4165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err="1">
                <a:solidFill>
                  <a:schemeClr val="bg1"/>
                </a:solidFill>
              </a:rPr>
              <a:t>14HP</a:t>
            </a:r>
            <a:r>
              <a:rPr lang="en-US" sz="1300" baseline="0">
                <a:solidFill>
                  <a:schemeClr val="bg1"/>
                </a:solidFill>
              </a:rPr>
              <a:t> </a:t>
            </a:r>
            <a:r>
              <a:rPr lang="en-US" sz="1300" baseline="0" err="1">
                <a:solidFill>
                  <a:schemeClr val="bg1"/>
                </a:solidFill>
              </a:rPr>
              <a:t>zmCP</a:t>
            </a:r>
            <a:r>
              <a:rPr lang="en-US" sz="1300" baseline="0">
                <a:solidFill>
                  <a:schemeClr val="bg1"/>
                </a:solidFill>
              </a:rPr>
              <a:t>/SC Characterization</a:t>
            </a:r>
            <a:endParaRPr lang="en-US" sz="13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1" fontAlgn="base" hangingPunct="1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eaLnBrk="1" fontAlgn="base" hangingPunct="1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238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281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rop_of_DM04_12_2_blu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0" b="52400"/>
          <a:stretch>
            <a:fillRect/>
          </a:stretch>
        </p:blipFill>
        <p:spPr bwMode="blackWhite">
          <a:xfrm>
            <a:off x="0" y="0"/>
            <a:ext cx="1219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ibm_light_gray_logo_300dpi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103717" y="0"/>
            <a:ext cx="508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0"/>
            <a:ext cx="785284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crop_of_DM04_12_2_blu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1" b="23769"/>
          <a:stretch>
            <a:fillRect/>
          </a:stretch>
        </p:blipFill>
        <p:spPr bwMode="blackWhite">
          <a:xfrm>
            <a:off x="0" y="6715125"/>
            <a:ext cx="1219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1"/>
            <a:ext cx="12192000" cy="366713"/>
          </a:xfrm>
          <a:prstGeom prst="rect">
            <a:avLst/>
          </a:prstGeom>
          <a:solidFill>
            <a:srgbClr val="99CCFF">
              <a:alpha val="1215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644525"/>
            <a:ext cx="11988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SECTIONS: </a:t>
            </a:r>
          </a:p>
          <a:p>
            <a:pPr lvl="1"/>
            <a:r>
              <a:rPr lang="en-US" altLang="en-US"/>
              <a:t>xx</a:t>
            </a:r>
          </a:p>
          <a:p>
            <a:pPr lvl="2"/>
            <a:r>
              <a:rPr lang="en-US" altLang="en-US"/>
              <a:t>Second level</a:t>
            </a:r>
          </a:p>
          <a:p>
            <a:pPr lvl="3"/>
            <a:r>
              <a:rPr lang="en-US" altLang="en-US"/>
              <a:t>Third level</a:t>
            </a:r>
          </a:p>
          <a:p>
            <a:pPr lvl="4"/>
            <a:r>
              <a:rPr lang="en-US" altLang="en-US"/>
              <a:t>Fourth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47200" y="6629400"/>
            <a:ext cx="284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20800" y="6629400"/>
            <a:ext cx="762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140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 flipH="1">
            <a:off x="304801" y="6659564"/>
            <a:ext cx="6900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eaLnBrk="1" hangingPunct="1"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4C600D-F747-4D2D-9769-DED1E9F1A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 Box 10"/>
          <p:cNvSpPr txBox="1">
            <a:spLocks noChangeArrowheads="1"/>
          </p:cNvSpPr>
          <p:nvPr userDrawn="1"/>
        </p:nvSpPr>
        <p:spPr bwMode="black">
          <a:xfrm>
            <a:off x="812800" y="-53975"/>
            <a:ext cx="3784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hangingPunct="0">
              <a:defRPr/>
            </a:pPr>
            <a:r>
              <a:rPr lang="en-US" altLang="en-US" sz="1000" b="1" dirty="0">
                <a:solidFill>
                  <a:srgbClr val="000066"/>
                </a:solidFill>
                <a:latin typeface="Calibri" panose="020F0502020204030204" pitchFamily="34" charset="0"/>
              </a:rPr>
              <a:t>Enterprise Systems</a:t>
            </a:r>
          </a:p>
        </p:txBody>
      </p:sp>
      <p:pic>
        <p:nvPicPr>
          <p:cNvPr id="1036" name="Picture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73026"/>
            <a:ext cx="812800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1"/>
            <a:ext cx="812800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77788"/>
            <a:ext cx="812800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4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1588"/>
            <a:ext cx="812800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40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10000"/>
        </a:spcAft>
        <a:buClr>
          <a:srgbClr val="000000"/>
        </a:buClr>
        <a:buSzPct val="90000"/>
        <a:buFont typeface="Wingdings" panose="05000000000000000000" pitchFamily="2" charset="2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Clr>
          <a:srgbClr val="000000"/>
        </a:buClr>
        <a:buSzPct val="85000"/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10000"/>
        </a:spcBef>
        <a:spcAft>
          <a:spcPct val="10000"/>
        </a:spcAft>
        <a:buClr>
          <a:srgbClr val="000000"/>
        </a:buClr>
        <a:buSzPct val="90000"/>
        <a:buFont typeface="Wingdings" panose="05000000000000000000" pitchFamily="2" charset="2"/>
        <a:buChar char="q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10000"/>
        </a:spcBef>
        <a:spcAft>
          <a:spcPct val="10000"/>
        </a:spcAft>
        <a:buClr>
          <a:srgbClr val="000000"/>
        </a:buClr>
        <a:buSzPct val="85000"/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10000"/>
        </a:spcBef>
        <a:spcAft>
          <a:spcPct val="10000"/>
        </a:spcAft>
        <a:buClr>
          <a:srgbClr val="000000"/>
        </a:buClr>
        <a:buSzPct val="85000"/>
        <a:buChar char="o"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fficial_Slide_Master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2117" y="3175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11351" y="141289"/>
            <a:ext cx="1143846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9318" y="871538"/>
            <a:ext cx="11347449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962400" y="6386513"/>
            <a:ext cx="3312584" cy="235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aseline="-25000">
                <a:solidFill>
                  <a:srgbClr val="FFFFFF"/>
                </a:solidFill>
                <a:ea typeface="SimSun" pitchFamily="2" charset="-122"/>
              </a:rPr>
              <a:t>IBM Confidential</a:t>
            </a:r>
          </a:p>
        </p:txBody>
      </p:sp>
      <p:sp>
        <p:nvSpPr>
          <p:cNvPr id="7186" name="Rectangle 18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3200" y="6553201"/>
            <a:ext cx="7112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8F113E90-389C-42BA-8B88-C9AB508F5E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63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ransition>
    <p:fade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628650" indent="-2682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17575" indent="-174625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314450" indent="-2397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19250" indent="-180975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076450" indent="-180975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6pPr>
      <a:lvl7pPr marL="2533650" indent="-180975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7pPr>
      <a:lvl8pPr marL="2990850" indent="-180975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8pPr>
      <a:lvl9pPr marL="3448050" indent="-180975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1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0" y="6470651"/>
            <a:ext cx="121920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2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" y="457201"/>
            <a:ext cx="1099396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1379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black">
          <a:xfrm>
            <a:off x="7632701" y="6499226"/>
            <a:ext cx="4409017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en-US" sz="750">
                <a:solidFill>
                  <a:srgbClr val="FFFFFF"/>
                </a:solidFill>
              </a:rPr>
              <a:t>© 2016 IBM Corporation</a:t>
            </a:r>
          </a:p>
        </p:txBody>
      </p:sp>
      <p:pic>
        <p:nvPicPr>
          <p:cNvPr id="4103" name="Picture 8" descr="ibm_light_gray_logo_300dpi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11281834" y="61913"/>
            <a:ext cx="82973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7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5318" y="6500814"/>
            <a:ext cx="134196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75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68003A3-AF76-4CE7-84FB-FBB27553C7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397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74985" y="6500813"/>
            <a:ext cx="259503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black">
          <a:xfrm>
            <a:off x="1320800" y="147638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black">
          <a:xfrm>
            <a:off x="1320800" y="6470650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20800" y="122239"/>
            <a:ext cx="4165600" cy="242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975" err="1">
                <a:solidFill>
                  <a:schemeClr val="bg1"/>
                </a:solidFill>
              </a:rPr>
              <a:t>14HP</a:t>
            </a:r>
            <a:r>
              <a:rPr lang="en-US" sz="975">
                <a:solidFill>
                  <a:schemeClr val="bg1"/>
                </a:solidFill>
              </a:rPr>
              <a:t> </a:t>
            </a:r>
            <a:r>
              <a:rPr lang="en-US" sz="975" err="1">
                <a:solidFill>
                  <a:schemeClr val="bg1"/>
                </a:solidFill>
              </a:rPr>
              <a:t>zmCP</a:t>
            </a:r>
            <a:r>
              <a:rPr lang="en-US" sz="975">
                <a:solidFill>
                  <a:schemeClr val="bg1"/>
                </a:solidFill>
              </a:rPr>
              <a:t>/SC 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22616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1450" indent="-17145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6986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1175" indent="-166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4213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rop_of_DM04_12_2_blu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0" b="52400"/>
          <a:stretch>
            <a:fillRect/>
          </a:stretch>
        </p:blipFill>
        <p:spPr bwMode="blackWhite">
          <a:xfrm>
            <a:off x="0" y="0"/>
            <a:ext cx="1219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crop_of_DM04_12_2_blu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1" b="23769"/>
          <a:stretch>
            <a:fillRect/>
          </a:stretch>
        </p:blipFill>
        <p:spPr bwMode="blackWhite">
          <a:xfrm>
            <a:off x="0" y="6715125"/>
            <a:ext cx="1219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1"/>
            <a:ext cx="12192000" cy="366713"/>
          </a:xfrm>
          <a:prstGeom prst="rect">
            <a:avLst/>
          </a:prstGeom>
          <a:solidFill>
            <a:srgbClr val="99CCFF">
              <a:alpha val="1215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644525"/>
            <a:ext cx="11988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SECTIONS: </a:t>
            </a:r>
          </a:p>
          <a:p>
            <a:pPr lvl="1"/>
            <a:r>
              <a:rPr lang="en-US" altLang="en-US"/>
              <a:t>xx</a:t>
            </a:r>
          </a:p>
          <a:p>
            <a:pPr lvl="2"/>
            <a:r>
              <a:rPr lang="en-US" altLang="en-US"/>
              <a:t>Second level</a:t>
            </a:r>
          </a:p>
          <a:p>
            <a:pPr lvl="3"/>
            <a:r>
              <a:rPr lang="en-US" altLang="en-US"/>
              <a:t>Third level</a:t>
            </a:r>
          </a:p>
          <a:p>
            <a:pPr lvl="4"/>
            <a:r>
              <a:rPr lang="en-US" altLang="en-US"/>
              <a:t>Fourth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47200" y="6629400"/>
            <a:ext cx="284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solidFill>
                  <a:srgbClr val="B2B2B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20800" y="6629400"/>
            <a:ext cx="762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1400">
                <a:solidFill>
                  <a:srgbClr val="B2B2B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 flipH="1">
            <a:off x="304801" y="6659564"/>
            <a:ext cx="6900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DBBC603-D1BC-4578-AFE8-30EB8E2CC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Text Box 10"/>
          <p:cNvSpPr txBox="1">
            <a:spLocks noChangeArrowheads="1"/>
          </p:cNvSpPr>
          <p:nvPr userDrawn="1"/>
        </p:nvSpPr>
        <p:spPr bwMode="black">
          <a:xfrm>
            <a:off x="573617" y="-53975"/>
            <a:ext cx="3784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defRPr/>
            </a:pPr>
            <a:r>
              <a:rPr lang="en-US" altLang="en-US" sz="1000" b="1">
                <a:solidFill>
                  <a:srgbClr val="9C9CDF"/>
                </a:solidFill>
                <a:latin typeface="Calibri" panose="020F0502020204030204" pitchFamily="34" charset="0"/>
              </a:rPr>
              <a:t>Systems Group</a:t>
            </a:r>
          </a:p>
        </p:txBody>
      </p:sp>
      <p:pic>
        <p:nvPicPr>
          <p:cNvPr id="1034" name="Picture 11" descr="ibm_light_gray_logo_300dpi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</a:blip>
          <a:srcRect r="6667"/>
          <a:stretch>
            <a:fillRect/>
          </a:stretch>
        </p:blipFill>
        <p:spPr bwMode="invGray">
          <a:xfrm>
            <a:off x="67733" y="0"/>
            <a:ext cx="508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5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73026"/>
            <a:ext cx="812800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1"/>
            <a:ext cx="812800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77788"/>
            <a:ext cx="812800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1588"/>
            <a:ext cx="812800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58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0099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ea typeface="Arial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ea typeface="Arial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ea typeface="Arial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ea typeface="Arial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10000"/>
        </a:spcAft>
        <a:buClr>
          <a:srgbClr val="000000"/>
        </a:buClr>
        <a:buSzPct val="90000"/>
        <a:buFont typeface="Wingdings" panose="05000000000000000000" pitchFamily="2" charset="2"/>
        <a:defRPr sz="1600" kern="1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Clr>
          <a:srgbClr val="000000"/>
        </a:buClr>
        <a:buSzPct val="85000"/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10000"/>
        </a:spcBef>
        <a:spcAft>
          <a:spcPct val="10000"/>
        </a:spcAft>
        <a:buClr>
          <a:srgbClr val="000000"/>
        </a:buClr>
        <a:buSzPct val="90000"/>
        <a:buFont typeface="Wingdings" panose="05000000000000000000" pitchFamily="2" charset="2"/>
        <a:buChar char="q"/>
        <a:defRPr sz="1400" kern="12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10000"/>
        </a:spcBef>
        <a:spcAft>
          <a:spcPct val="10000"/>
        </a:spcAft>
        <a:buClr>
          <a:srgbClr val="000000"/>
        </a:buClr>
        <a:buSzPct val="85000"/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10000"/>
        </a:spcBef>
        <a:spcAft>
          <a:spcPct val="10000"/>
        </a:spcAft>
        <a:buClr>
          <a:srgbClr val="000000"/>
        </a:buClr>
        <a:buSzPct val="85000"/>
        <a:buChar char="o"/>
        <a:defRPr sz="800" kern="12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21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0" y="6470651"/>
            <a:ext cx="1219200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1" name="Picture 3" descr="2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" y="457201"/>
            <a:ext cx="1099396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1379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black">
          <a:xfrm>
            <a:off x="7632701" y="6499226"/>
            <a:ext cx="440901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 sz="1000">
                <a:solidFill>
                  <a:srgbClr val="FFFFFF"/>
                </a:solidFill>
              </a:rPr>
              <a:t>© 2016 IBM Corporation</a:t>
            </a:r>
          </a:p>
        </p:txBody>
      </p:sp>
      <p:pic>
        <p:nvPicPr>
          <p:cNvPr id="83976" name="Picture 8" descr="ibm_light_gray_logo_300dp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11281834" y="61913"/>
            <a:ext cx="82973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7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5318" y="6500814"/>
            <a:ext cx="134196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 b="1">
                <a:solidFill>
                  <a:srgbClr val="FFFFFF"/>
                </a:solidFill>
              </a:defRPr>
            </a:lvl1pPr>
          </a:lstStyle>
          <a:p>
            <a:fld id="{B1AF8A0B-A8E3-457D-A9B8-AFDE0BBCB8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397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74985" y="6500813"/>
            <a:ext cx="259503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black">
          <a:xfrm>
            <a:off x="1320800" y="147638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black">
          <a:xfrm>
            <a:off x="1320800" y="6470650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20800" y="122624"/>
            <a:ext cx="4165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err="1">
                <a:solidFill>
                  <a:schemeClr val="bg1"/>
                </a:solidFill>
              </a:rPr>
              <a:t>14HP</a:t>
            </a:r>
            <a:r>
              <a:rPr lang="en-US" sz="1300" baseline="0">
                <a:solidFill>
                  <a:schemeClr val="bg1"/>
                </a:solidFill>
              </a:rPr>
              <a:t> </a:t>
            </a:r>
            <a:r>
              <a:rPr lang="en-US" sz="1300" baseline="0" err="1">
                <a:solidFill>
                  <a:schemeClr val="bg1"/>
                </a:solidFill>
              </a:rPr>
              <a:t>zmCP</a:t>
            </a:r>
            <a:r>
              <a:rPr lang="en-US" sz="1300" baseline="0">
                <a:solidFill>
                  <a:schemeClr val="bg1"/>
                </a:solidFill>
              </a:rPr>
              <a:t>/SC Characterization</a:t>
            </a:r>
            <a:endParaRPr lang="en-US" sz="1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2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1" fontAlgn="base" hangingPunct="1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eaLnBrk="1" fontAlgn="base" hangingPunct="1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238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281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296" y="1828801"/>
            <a:ext cx="11226800" cy="427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Date Placeholder 5"/>
          <p:cNvSpPr txBox="1">
            <a:spLocks/>
          </p:cNvSpPr>
          <p:nvPr userDrawn="1"/>
        </p:nvSpPr>
        <p:spPr>
          <a:xfrm>
            <a:off x="992717" y="6577014"/>
            <a:ext cx="1507067" cy="109537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chemeClr val="tx2"/>
                </a:solidFill>
              </a:rPr>
              <a:t>©2015 IBM Corporation</a:t>
            </a:r>
          </a:p>
        </p:txBody>
      </p:sp>
      <p:sp>
        <p:nvSpPr>
          <p:cNvPr id="48" name="Slide Number Placeholder 4"/>
          <p:cNvSpPr txBox="1">
            <a:spLocks/>
          </p:cNvSpPr>
          <p:nvPr userDrawn="1"/>
        </p:nvSpPr>
        <p:spPr>
          <a:xfrm>
            <a:off x="478367" y="6577013"/>
            <a:ext cx="444500" cy="1651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0E98AB2E-B6D1-4FB4-A73B-507375FCACCD}" type="slidenum">
              <a:rPr lang="en-US" sz="800" smtClean="0">
                <a:solidFill>
                  <a:schemeClr val="tx2"/>
                </a:solidFill>
              </a:rPr>
              <a:pPr eaLnBrk="1" hangingPunct="1">
                <a:defRPr/>
              </a:pPr>
              <a:t>‹#›</a:t>
            </a:fld>
            <a:endParaRPr lang="en-US" sz="800">
              <a:solidFill>
                <a:schemeClr val="tx2"/>
              </a:solidFill>
            </a:endParaRPr>
          </a:p>
        </p:txBody>
      </p:sp>
      <p:pic>
        <p:nvPicPr>
          <p:cNvPr id="2055" name="Picture 21"/>
          <p:cNvPicPr>
            <a:picLocks noChangeAspect="1"/>
          </p:cNvPicPr>
          <p:nvPr userDrawn="1"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1705167" y="6172200"/>
            <a:ext cx="273051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2787652" y="6577013"/>
            <a:ext cx="1339849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C9968D1-C8E5-4FE3-AED4-7D4518C301B3}" type="datetime3">
              <a:rPr lang="en-US" sz="800" smtClean="0">
                <a:solidFill>
                  <a:schemeClr val="tx2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June 2022</a:t>
            </a:fld>
            <a:endParaRPr lang="en-US" sz="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28600" indent="-228600" algn="l" rtl="0" eaLnBrk="0" fontAlgn="base" hangingPunct="0">
        <a:spcBef>
          <a:spcPts val="9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1pPr>
      <a:lvl2pPr marL="457200" indent="-228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2pPr>
      <a:lvl3pPr marL="685800" indent="-228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rop_of_DM04_12_2_blue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0" b="52400"/>
          <a:stretch>
            <a:fillRect/>
          </a:stretch>
        </p:blipFill>
        <p:spPr bwMode="blackWhite">
          <a:xfrm>
            <a:off x="0" y="1"/>
            <a:ext cx="121920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crop_of_DM04_12_2_blue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1" b="23769"/>
          <a:stretch>
            <a:fillRect/>
          </a:stretch>
        </p:blipFill>
        <p:spPr bwMode="blackWhite">
          <a:xfrm>
            <a:off x="0" y="6637338"/>
            <a:ext cx="1219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1"/>
            <a:ext cx="12192000" cy="396875"/>
          </a:xfrm>
          <a:prstGeom prst="rect">
            <a:avLst/>
          </a:prstGeom>
          <a:solidFill>
            <a:srgbClr val="99CCFF">
              <a:alpha val="1215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762000"/>
            <a:ext cx="11785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SECTIONS: </a:t>
            </a:r>
          </a:p>
          <a:p>
            <a:pPr lvl="1"/>
            <a:r>
              <a:rPr lang="en-US" altLang="en-US"/>
              <a:t>xx</a:t>
            </a:r>
          </a:p>
          <a:p>
            <a:pPr lvl="2"/>
            <a:r>
              <a:rPr lang="en-US" altLang="en-US"/>
              <a:t>Second level</a:t>
            </a:r>
          </a:p>
          <a:p>
            <a:pPr lvl="3"/>
            <a:r>
              <a:rPr lang="en-US" altLang="en-US"/>
              <a:t>Third level</a:t>
            </a:r>
          </a:p>
          <a:p>
            <a:pPr lvl="4"/>
            <a:r>
              <a:rPr lang="en-US" altLang="en-US"/>
              <a:t>Fourth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47200" y="6629400"/>
            <a:ext cx="284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text string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20800" y="6629400"/>
            <a:ext cx="762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140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whatever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 flipH="1">
            <a:off x="325968" y="6629400"/>
            <a:ext cx="69003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eaLnBrk="1" hangingPunct="1"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D057A0B-9298-41AF-978A-E21BBC81A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Text Box 10"/>
          <p:cNvSpPr txBox="1">
            <a:spLocks noChangeArrowheads="1"/>
          </p:cNvSpPr>
          <p:nvPr userDrawn="1"/>
        </p:nvSpPr>
        <p:spPr bwMode="black">
          <a:xfrm>
            <a:off x="203200" y="-46038"/>
            <a:ext cx="355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defRPr/>
            </a:pPr>
            <a:r>
              <a:rPr lang="en-US" altLang="en-US" sz="1200" b="1">
                <a:solidFill>
                  <a:srgbClr val="B2B2B2"/>
                </a:solidFill>
                <a:latin typeface="IBMeserver" pitchFamily="2" charset="0"/>
              </a:rPr>
              <a:t>Systems &amp; Technology Group</a:t>
            </a:r>
          </a:p>
        </p:txBody>
      </p:sp>
      <p:pic>
        <p:nvPicPr>
          <p:cNvPr id="1034" name="Picture 11" descr="ibm_light_gray_logo_300dpi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11582401" y="19050"/>
            <a:ext cx="588433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61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10000"/>
        </a:spcAft>
        <a:buClr>
          <a:srgbClr val="000000"/>
        </a:buClr>
        <a:buSzPct val="90000"/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Clr>
          <a:srgbClr val="000000"/>
        </a:buClr>
        <a:buSzPct val="85000"/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10000"/>
        </a:spcBef>
        <a:spcAft>
          <a:spcPct val="10000"/>
        </a:spcAft>
        <a:buClr>
          <a:srgbClr val="000000"/>
        </a:buClr>
        <a:buSzPct val="90000"/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10000"/>
        </a:spcBef>
        <a:spcAft>
          <a:spcPct val="10000"/>
        </a:spcAft>
        <a:buClr>
          <a:srgbClr val="000000"/>
        </a:buClr>
        <a:buSzPct val="85000"/>
        <a:buChar char="o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10000"/>
        </a:spcBef>
        <a:spcAft>
          <a:spcPct val="10000"/>
        </a:spcAft>
        <a:buClr>
          <a:srgbClr val="000000"/>
        </a:buClr>
        <a:buSzPct val="85000"/>
        <a:buFont typeface="Wingdings" panose="05000000000000000000" pitchFamily="2" charset="2"/>
        <a:buChar char="v"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rop_of_DM04_12_2_blue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0" b="52400"/>
          <a:stretch>
            <a:fillRect/>
          </a:stretch>
        </p:blipFill>
        <p:spPr bwMode="blackWhite">
          <a:xfrm>
            <a:off x="0" y="1"/>
            <a:ext cx="121920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rop_of_DM04_12_2_blue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1" b="23769"/>
          <a:stretch>
            <a:fillRect/>
          </a:stretch>
        </p:blipFill>
        <p:spPr bwMode="blackWhite">
          <a:xfrm>
            <a:off x="0" y="6637338"/>
            <a:ext cx="1219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1"/>
            <a:ext cx="12192000" cy="396875"/>
          </a:xfrm>
          <a:prstGeom prst="rect">
            <a:avLst/>
          </a:prstGeom>
          <a:solidFill>
            <a:srgbClr val="99CCFF">
              <a:alpha val="1215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762000"/>
            <a:ext cx="11785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843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47200" y="6629400"/>
            <a:ext cx="284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rgbClr val="B2B2B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84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20800" y="6629400"/>
            <a:ext cx="762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>
                <a:solidFill>
                  <a:srgbClr val="B2B2B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84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 flipH="1">
            <a:off x="325968" y="6629400"/>
            <a:ext cx="69003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5EB8A6A4-C578-4DEC-90B0-1E985CB62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black">
          <a:xfrm>
            <a:off x="203200" y="-46038"/>
            <a:ext cx="284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defRPr sz="1400">
                <a:solidFill>
                  <a:srgbClr val="000099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defRPr sz="1400">
                <a:solidFill>
                  <a:srgbClr val="000099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defRPr sz="1400">
                <a:solidFill>
                  <a:srgbClr val="000099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defRPr sz="1400">
                <a:solidFill>
                  <a:srgbClr val="000099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defRPr sz="1400">
                <a:solidFill>
                  <a:srgbClr val="000099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rgbClr val="000099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rgbClr val="000099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rgbClr val="000099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rgbClr val="000099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1200" b="1">
                <a:solidFill>
                  <a:srgbClr val="B2B2B2"/>
                </a:solidFill>
                <a:latin typeface="IBMeserver" pitchFamily="2" charset="0"/>
              </a:rPr>
              <a:t>Systems &amp; Technology Group</a:t>
            </a:r>
          </a:p>
        </p:txBody>
      </p:sp>
      <p:pic>
        <p:nvPicPr>
          <p:cNvPr id="3082" name="Picture 10" descr="ibm_light_gray_logo_300dpi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11582401" y="19050"/>
            <a:ext cx="588433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52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000099"/>
        </a:buClr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rgbClr val="000099"/>
        </a:buClr>
        <a:buSzPct val="85000"/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lr>
          <a:srgbClr val="000099"/>
        </a:buClr>
        <a:buSzPct val="90000"/>
        <a:buFont typeface="Wingdings" panose="05000000000000000000" pitchFamily="2" charset="2"/>
        <a:buChar char="q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2500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5000"/>
        <a:buFont typeface="Wingdings" panose="05000000000000000000" pitchFamily="2" charset="2"/>
        <a:buChar char="v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rop_of_DM04_12_2_blu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0" b="52400"/>
          <a:stretch>
            <a:fillRect/>
          </a:stretch>
        </p:blipFill>
        <p:spPr bwMode="blackWhite">
          <a:xfrm>
            <a:off x="0" y="0"/>
            <a:ext cx="1219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ibm_light_gray_logo_300dpi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103717" y="0"/>
            <a:ext cx="508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0"/>
            <a:ext cx="785284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crop_of_DM04_12_2_blu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1" b="23769"/>
          <a:stretch>
            <a:fillRect/>
          </a:stretch>
        </p:blipFill>
        <p:spPr bwMode="blackWhite">
          <a:xfrm>
            <a:off x="0" y="6715125"/>
            <a:ext cx="1219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1"/>
            <a:ext cx="12192000" cy="366713"/>
          </a:xfrm>
          <a:prstGeom prst="rect">
            <a:avLst/>
          </a:prstGeom>
          <a:solidFill>
            <a:srgbClr val="99CCFF">
              <a:alpha val="1215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644525"/>
            <a:ext cx="11988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SECTIONS: </a:t>
            </a:r>
          </a:p>
          <a:p>
            <a:pPr lvl="1"/>
            <a:r>
              <a:rPr lang="en-US" altLang="en-US"/>
              <a:t>xx</a:t>
            </a:r>
          </a:p>
          <a:p>
            <a:pPr lvl="2"/>
            <a:r>
              <a:rPr lang="en-US" altLang="en-US"/>
              <a:t>Second level</a:t>
            </a:r>
          </a:p>
          <a:p>
            <a:pPr lvl="3"/>
            <a:r>
              <a:rPr lang="en-US" altLang="en-US"/>
              <a:t>Third level</a:t>
            </a:r>
          </a:p>
          <a:p>
            <a:pPr lvl="4"/>
            <a:r>
              <a:rPr lang="en-US" altLang="en-US"/>
              <a:t>Fourth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47200" y="6629400"/>
            <a:ext cx="284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en-US"/>
              <a:t>text string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20800" y="6629400"/>
            <a:ext cx="762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140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en-US"/>
              <a:t>whatever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 flipH="1">
            <a:off x="304801" y="6659564"/>
            <a:ext cx="6900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eaLnBrk="1" hangingPunct="1"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4C600D-F747-4D2D-9769-DED1E9F1A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 Box 10"/>
          <p:cNvSpPr txBox="1">
            <a:spLocks noChangeArrowheads="1"/>
          </p:cNvSpPr>
          <p:nvPr userDrawn="1"/>
        </p:nvSpPr>
        <p:spPr bwMode="black">
          <a:xfrm>
            <a:off x="812800" y="-53975"/>
            <a:ext cx="3784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hangingPunct="0">
              <a:defRPr/>
            </a:pPr>
            <a:r>
              <a:rPr lang="en-US" altLang="en-US" sz="1000" b="1" dirty="0">
                <a:solidFill>
                  <a:srgbClr val="000066"/>
                </a:solidFill>
                <a:latin typeface="Calibri" panose="020F0502020204030204" pitchFamily="34" charset="0"/>
              </a:rPr>
              <a:t>Enterprise Systems</a:t>
            </a:r>
          </a:p>
        </p:txBody>
      </p:sp>
      <p:pic>
        <p:nvPicPr>
          <p:cNvPr id="1036" name="Picture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73026"/>
            <a:ext cx="812800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1"/>
            <a:ext cx="812800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77788"/>
            <a:ext cx="812800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4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1588"/>
            <a:ext cx="812800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34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rgbClr val="000099"/>
          </a:solidFill>
          <a:latin typeface="Lucida Sans Unicode" panose="020B0602030504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10000"/>
        </a:spcAft>
        <a:buClr>
          <a:srgbClr val="000000"/>
        </a:buClr>
        <a:buSzPct val="90000"/>
        <a:buFont typeface="Wingdings" panose="05000000000000000000" pitchFamily="2" charset="2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Clr>
          <a:srgbClr val="000000"/>
        </a:buClr>
        <a:buSzPct val="85000"/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10000"/>
        </a:spcBef>
        <a:spcAft>
          <a:spcPct val="10000"/>
        </a:spcAft>
        <a:buClr>
          <a:srgbClr val="000000"/>
        </a:buClr>
        <a:buSzPct val="90000"/>
        <a:buFont typeface="Wingdings" panose="05000000000000000000" pitchFamily="2" charset="2"/>
        <a:buChar char="q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10000"/>
        </a:spcBef>
        <a:spcAft>
          <a:spcPct val="10000"/>
        </a:spcAft>
        <a:buClr>
          <a:srgbClr val="000000"/>
        </a:buClr>
        <a:buSzPct val="85000"/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10000"/>
        </a:spcBef>
        <a:spcAft>
          <a:spcPct val="10000"/>
        </a:spcAft>
        <a:buClr>
          <a:srgbClr val="000000"/>
        </a:buClr>
        <a:buSzPct val="85000"/>
        <a:buChar char="o"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Wafers without Interpolation – T = 1000 – DBC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618" y="4818579"/>
            <a:ext cx="11999382" cy="1921945"/>
          </a:xfrm>
        </p:spPr>
        <p:txBody>
          <a:bodyPr>
            <a:normAutofit/>
          </a:bodyPr>
          <a:lstStyle/>
          <a:p>
            <a:r>
              <a:rPr lang="en-US" dirty="0"/>
              <a:t>T = 1000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018A7-4E03-4A3E-BCD7-8C3FA9D1A1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A6E5B4E7-824F-DD42-956D-05573EFE6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8" y="700123"/>
            <a:ext cx="5458169" cy="353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0BAF47-A427-6046-AEC1-2015563F41F6}"/>
              </a:ext>
            </a:extLst>
          </p:cNvPr>
          <p:cNvSpPr txBox="1"/>
          <p:nvPr/>
        </p:nvSpPr>
        <p:spPr>
          <a:xfrm>
            <a:off x="6096000" y="1304414"/>
            <a:ext cx="108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A4343F-F476-E847-9914-DBDC2D384EC6}"/>
              </a:ext>
            </a:extLst>
          </p:cNvPr>
          <p:cNvSpPr txBox="1"/>
          <p:nvPr/>
        </p:nvSpPr>
        <p:spPr>
          <a:xfrm>
            <a:off x="6096000" y="3131511"/>
            <a:ext cx="108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C7C89-9B1D-C04E-B2EC-387B409739EA}"/>
              </a:ext>
            </a:extLst>
          </p:cNvPr>
          <p:cNvSpPr txBox="1"/>
          <p:nvPr/>
        </p:nvSpPr>
        <p:spPr>
          <a:xfrm>
            <a:off x="6095999" y="4589276"/>
            <a:ext cx="108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6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14AB4243-D4A0-BA40-8DE7-8BEAA4AE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60" y="700124"/>
            <a:ext cx="3058275" cy="16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C9F58F8-ACB6-1043-B90D-2A2E669D9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60" y="2470373"/>
            <a:ext cx="3058275" cy="169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278DE0-1629-6649-A0CE-4258A822A7DF}"/>
              </a:ext>
            </a:extLst>
          </p:cNvPr>
          <p:cNvSpPr txBox="1"/>
          <p:nvPr/>
        </p:nvSpPr>
        <p:spPr>
          <a:xfrm>
            <a:off x="6095998" y="5901508"/>
            <a:ext cx="108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9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D1F1E14A-3F63-A847-A874-2F1A51389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59" y="4466270"/>
            <a:ext cx="3058275" cy="70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2972CB83-967F-D04E-8E63-BF7AFF6D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59" y="5733894"/>
            <a:ext cx="1823284" cy="70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3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Wafers with Interpolation – T = 1000 – DBC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618" y="4818579"/>
            <a:ext cx="11999382" cy="1921945"/>
          </a:xfrm>
        </p:spPr>
        <p:txBody>
          <a:bodyPr>
            <a:normAutofit/>
          </a:bodyPr>
          <a:lstStyle/>
          <a:p>
            <a:r>
              <a:rPr lang="en-US" dirty="0"/>
              <a:t>T = 1000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018A7-4E03-4A3E-BCD7-8C3FA9D1A14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61F995-4E92-6A40-9288-4118776F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8" y="700122"/>
            <a:ext cx="5324604" cy="345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E680F2-550A-CB41-AE8A-CF9A9C80F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92" y="700123"/>
            <a:ext cx="3680431" cy="203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73333E3-D3C9-9D4F-94E9-4EAC6B2C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92" y="3134926"/>
            <a:ext cx="3680431" cy="203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88C1CB7-CAA6-034A-A33C-D309F1CE4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92" y="5730866"/>
            <a:ext cx="2948683" cy="85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C28A8-6BA6-9947-9770-9CD3676A7E2E}"/>
              </a:ext>
            </a:extLst>
          </p:cNvPr>
          <p:cNvSpPr txBox="1"/>
          <p:nvPr/>
        </p:nvSpPr>
        <p:spPr>
          <a:xfrm>
            <a:off x="6524090" y="1533326"/>
            <a:ext cx="108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6CD44-B883-F944-959C-63A39913C85F}"/>
              </a:ext>
            </a:extLst>
          </p:cNvPr>
          <p:cNvSpPr txBox="1"/>
          <p:nvPr/>
        </p:nvSpPr>
        <p:spPr>
          <a:xfrm>
            <a:off x="6524089" y="3968129"/>
            <a:ext cx="108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ECEB3-16C7-CA4A-BACB-C6086CE58B2E}"/>
              </a:ext>
            </a:extLst>
          </p:cNvPr>
          <p:cNvSpPr txBox="1"/>
          <p:nvPr/>
        </p:nvSpPr>
        <p:spPr>
          <a:xfrm>
            <a:off x="6524088" y="5973211"/>
            <a:ext cx="108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349510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Wafers without Interpolation – T = 300 – shadow cache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618" y="4818579"/>
            <a:ext cx="11999382" cy="1921945"/>
          </a:xfrm>
        </p:spPr>
        <p:txBody>
          <a:bodyPr>
            <a:normAutofit/>
          </a:bodyPr>
          <a:lstStyle/>
          <a:p>
            <a:r>
              <a:rPr lang="en-US" dirty="0"/>
              <a:t>T =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018A7-4E03-4A3E-BCD7-8C3FA9D1A14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0BAF47-A427-6046-AEC1-2015563F41F6}"/>
              </a:ext>
            </a:extLst>
          </p:cNvPr>
          <p:cNvSpPr txBox="1"/>
          <p:nvPr/>
        </p:nvSpPr>
        <p:spPr>
          <a:xfrm>
            <a:off x="6096000" y="1304414"/>
            <a:ext cx="117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A4343F-F476-E847-9914-DBDC2D384EC6}"/>
              </a:ext>
            </a:extLst>
          </p:cNvPr>
          <p:cNvSpPr txBox="1"/>
          <p:nvPr/>
        </p:nvSpPr>
        <p:spPr>
          <a:xfrm>
            <a:off x="6096000" y="3131511"/>
            <a:ext cx="117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C7C89-9B1D-C04E-B2EC-387B409739EA}"/>
              </a:ext>
            </a:extLst>
          </p:cNvPr>
          <p:cNvSpPr txBox="1"/>
          <p:nvPr/>
        </p:nvSpPr>
        <p:spPr>
          <a:xfrm>
            <a:off x="6095999" y="4589276"/>
            <a:ext cx="117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61AD2C-E1BB-0346-B130-262ACEC5F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8" y="684086"/>
            <a:ext cx="4892075" cy="333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FCBA5D1-EE03-0346-8E0E-A92BDB95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59" y="538397"/>
            <a:ext cx="3058275" cy="16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FD089BD-31F1-894E-832E-F77FFC3B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59" y="2435583"/>
            <a:ext cx="3058275" cy="16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463493E-8CFE-654B-8CC1-AEC357E0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59" y="4401223"/>
            <a:ext cx="2616487" cy="75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4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Wafers with Interpolation – T = 300 – shadow cache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618" y="4818579"/>
            <a:ext cx="11999382" cy="1921945"/>
          </a:xfrm>
        </p:spPr>
        <p:txBody>
          <a:bodyPr>
            <a:normAutofit/>
          </a:bodyPr>
          <a:lstStyle/>
          <a:p>
            <a:r>
              <a:rPr lang="en-US" dirty="0"/>
              <a:t>T =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018A7-4E03-4A3E-BCD7-8C3FA9D1A1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C28A8-6BA6-9947-9770-9CD3676A7E2E}"/>
              </a:ext>
            </a:extLst>
          </p:cNvPr>
          <p:cNvSpPr txBox="1"/>
          <p:nvPr/>
        </p:nvSpPr>
        <p:spPr>
          <a:xfrm>
            <a:off x="6524087" y="746574"/>
            <a:ext cx="108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6CD44-B883-F944-959C-63A39913C85F}"/>
              </a:ext>
            </a:extLst>
          </p:cNvPr>
          <p:cNvSpPr txBox="1"/>
          <p:nvPr/>
        </p:nvSpPr>
        <p:spPr>
          <a:xfrm>
            <a:off x="6524086" y="1558232"/>
            <a:ext cx="108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ECEB3-16C7-CA4A-BACB-C6086CE58B2E}"/>
              </a:ext>
            </a:extLst>
          </p:cNvPr>
          <p:cNvSpPr txBox="1"/>
          <p:nvPr/>
        </p:nvSpPr>
        <p:spPr>
          <a:xfrm>
            <a:off x="6524082" y="4767203"/>
            <a:ext cx="119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10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B5D6F83-B64F-6D49-B967-472E60F25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8" y="652776"/>
            <a:ext cx="5201315" cy="336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37FDC5A6-49A1-6446-8264-956A7ADCE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92" y="542163"/>
            <a:ext cx="2013737" cy="77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3FF0C76-DF33-8945-8F43-BB11AB77B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92" y="1343366"/>
            <a:ext cx="1340738" cy="77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68ABE7-E999-554D-B41B-4CB077C560F8}"/>
              </a:ext>
            </a:extLst>
          </p:cNvPr>
          <p:cNvSpPr txBox="1"/>
          <p:nvPr/>
        </p:nvSpPr>
        <p:spPr>
          <a:xfrm>
            <a:off x="6524085" y="2897530"/>
            <a:ext cx="108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9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F4DB6B6-A380-7840-9BF7-57B08A8E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93" y="2238873"/>
            <a:ext cx="3380198" cy="186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F6A8BD-35CA-5F46-B2FD-46859E4FC946}"/>
              </a:ext>
            </a:extLst>
          </p:cNvPr>
          <p:cNvSpPr txBox="1"/>
          <p:nvPr/>
        </p:nvSpPr>
        <p:spPr>
          <a:xfrm>
            <a:off x="6524085" y="6157461"/>
            <a:ext cx="119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11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0A1593D8-C642-BB4A-A61B-0E7401A37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90" y="4108546"/>
            <a:ext cx="3380200" cy="186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1B6F79E4-3463-6C41-AD71-93B705E61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702" y="5939103"/>
            <a:ext cx="1404441" cy="81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90373"/>
      </p:ext>
    </p:extLst>
  </p:cSld>
  <p:clrMapOvr>
    <a:masterClrMapping/>
  </p:clrMapOvr>
</p:sld>
</file>

<file path=ppt/theme/theme1.xml><?xml version="1.0" encoding="utf-8"?>
<a:theme xmlns:a="http://schemas.openxmlformats.org/drawingml/2006/main" name="14hp_zm_template">
  <a:themeElements>
    <a:clrScheme name="~OnDemand_1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~OnDemand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~OnDemand_1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OnDemand_1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836B140B-4B54-8B47-B62C-DB39A0D514A5}" vid="{0476AA16-D0F6-A84F-AD65-97A6967510A9}"/>
    </a:ext>
  </a:extLst>
</a:theme>
</file>

<file path=ppt/theme/theme10.xml><?xml version="1.0" encoding="utf-8"?>
<a:theme xmlns:a="http://schemas.openxmlformats.org/drawingml/2006/main" name="4_A0_template">
  <a:themeElements>
    <a:clrScheme name="A0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0_template">
      <a:majorFont>
        <a:latin typeface="Lucida Sans Unicode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00">
            <a:alpha val="11000"/>
          </a:srgbClr>
        </a:solidFill>
        <a:ln w="12700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00">
            <a:alpha val="11000"/>
          </a:srgbClr>
        </a:solidFill>
        <a:ln w="12700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A0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836B140B-4B54-8B47-B62C-DB39A0D514A5}" vid="{0FF2794F-6D07-1048-96E0-BE1D4C1149AF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F Strategy 2012 and Beyond 02272012 v2_1">
  <a:themeElements>
    <a:clrScheme name="SF Strategy 2012 and Beyond 02272012 v2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F Strategy 2012 and Beyond 02272012 v2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fontAlgn="auto">
          <a:spcBef>
            <a:spcPts val="0"/>
          </a:spcBef>
          <a:spcAft>
            <a:spcPts val="0"/>
          </a:spcAft>
          <a:defRPr sz="1200" b="1" u="sng" kern="0" dirty="0" smtClean="0">
            <a:solidFill>
              <a:srgbClr val="000000"/>
            </a:solidFill>
            <a:latin typeface="Arial"/>
            <a:cs typeface="Arial"/>
            <a:sym typeface="Arial"/>
          </a:defRPr>
        </a:defPPr>
      </a:lstStyle>
    </a:txDef>
  </a:objectDefaults>
  <a:extraClrSchemeLst>
    <a:extraClrScheme>
      <a:clrScheme name="SF Strategy 2012 and Beyond 02272012 v2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836B140B-4B54-8B47-B62C-DB39A0D514A5}" vid="{4096D51B-8842-5643-B070-228899C40F57}"/>
    </a:ext>
  </a:extLst>
</a:theme>
</file>

<file path=ppt/theme/theme3.xml><?xml version="1.0" encoding="utf-8"?>
<a:theme xmlns:a="http://schemas.openxmlformats.org/drawingml/2006/main" name="1_14hp_zm_template">
  <a:themeElements>
    <a:clrScheme name="~OnDemand_1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~OnDemand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~OnDemand_1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OnDemand_1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836B140B-4B54-8B47-B62C-DB39A0D514A5}" vid="{9B1C8C6C-F283-FF4C-9E22-F9E616BBD9F3}"/>
    </a:ext>
  </a:extLst>
</a:theme>
</file>

<file path=ppt/theme/theme4.xml><?xml version="1.0" encoding="utf-8"?>
<a:theme xmlns:a="http://schemas.openxmlformats.org/drawingml/2006/main" name="A0_template">
  <a:themeElements>
    <a:clrScheme name="A0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0_template">
      <a:majorFont>
        <a:latin typeface="Lucida Sans Unicode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00">
            <a:alpha val="11000"/>
          </a:srgbClr>
        </a:solidFill>
        <a:ln w="12700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00">
            <a:alpha val="11000"/>
          </a:srgbClr>
        </a:solidFill>
        <a:ln w="12700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A0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836B140B-4B54-8B47-B62C-DB39A0D514A5}" vid="{4487E3B5-4B68-F945-B49A-75C6A3B7DDEB}"/>
    </a:ext>
  </a:extLst>
</a:theme>
</file>

<file path=ppt/theme/theme5.xml><?xml version="1.0" encoding="utf-8"?>
<a:theme xmlns:a="http://schemas.openxmlformats.org/drawingml/2006/main" name="2_14hp_zm_template">
  <a:themeElements>
    <a:clrScheme name="~OnDemand_1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~OnDemand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~OnDemand_1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OnDemand_1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836B140B-4B54-8B47-B62C-DB39A0D514A5}" vid="{EDC362CC-1474-8C43-B887-49B7EF49D7A8}"/>
    </a:ext>
  </a:extLst>
</a:theme>
</file>

<file path=ppt/theme/theme6.xml><?xml version="1.0" encoding="utf-8"?>
<a:theme xmlns:a="http://schemas.openxmlformats.org/drawingml/2006/main" name="COLORED THEME TEMPLATES">
  <a:themeElements>
    <a:clrScheme name="IBM January 2015 Presentation Palette">
      <a:dk1>
        <a:srgbClr val="191919"/>
      </a:dk1>
      <a:lt1>
        <a:srgbClr val="FFFFFF"/>
      </a:lt1>
      <a:dk2>
        <a:srgbClr val="666666"/>
      </a:dk2>
      <a:lt2>
        <a:srgbClr val="00B0DA"/>
      </a:lt2>
      <a:accent1>
        <a:srgbClr val="00A6A0"/>
      </a:accent1>
      <a:accent2>
        <a:srgbClr val="8CC63F"/>
      </a:accent2>
      <a:accent3>
        <a:srgbClr val="FDB813"/>
      </a:accent3>
      <a:accent4>
        <a:srgbClr val="F19027"/>
      </a:accent4>
      <a:accent5>
        <a:srgbClr val="F04E37"/>
      </a:accent5>
      <a:accent6>
        <a:srgbClr val="AB1A86"/>
      </a:accent6>
      <a:hlink>
        <a:srgbClr val="00B0DA"/>
      </a:hlink>
      <a:folHlink>
        <a:srgbClr val="7F1C7D"/>
      </a:folHlink>
    </a:clrScheme>
    <a:fontScheme name="2015 IBM Presentation Template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" id="{836B140B-4B54-8B47-B62C-DB39A0D514A5}" vid="{2FF0A9DE-49D6-8541-808E-516CE676E9F3}"/>
    </a:ext>
  </a:extLst>
</a:theme>
</file>

<file path=ppt/theme/theme7.xml><?xml version="1.0" encoding="utf-8"?>
<a:theme xmlns:a="http://schemas.openxmlformats.org/drawingml/2006/main" name="1_A0_template">
  <a:themeElements>
    <a:clrScheme name="A0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0_template">
      <a:majorFont>
        <a:latin typeface="Lucida Sans Unicode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00">
            <a:alpha val="11000"/>
          </a:srgbClr>
        </a:solidFill>
        <a:ln w="12700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00">
            <a:alpha val="11000"/>
          </a:srgbClr>
        </a:solidFill>
        <a:ln w="12700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A0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836B140B-4B54-8B47-B62C-DB39A0D514A5}" vid="{83E3BC66-C09B-2942-AC26-60ABCABB0A26}"/>
    </a:ext>
  </a:extLst>
</a:theme>
</file>

<file path=ppt/theme/theme8.xml><?xml version="1.0" encoding="utf-8"?>
<a:theme xmlns:a="http://schemas.openxmlformats.org/drawingml/2006/main" name="2_A0_template">
  <a:themeElements>
    <a:clrScheme name="A0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0_template">
      <a:majorFont>
        <a:latin typeface="Lucida Sans Unicode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FF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Lucida Sans Unicode" panose="020B0602030504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FF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Lucida Sans Unicode" panose="020B0602030504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A0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836B140B-4B54-8B47-B62C-DB39A0D514A5}" vid="{2A7A23AA-A497-2D48-80FD-29C6DFBC2512}"/>
    </a:ext>
  </a:extLst>
</a:theme>
</file>

<file path=ppt/theme/theme9.xml><?xml version="1.0" encoding="utf-8"?>
<a:theme xmlns:a="http://schemas.openxmlformats.org/drawingml/2006/main" name="3_A0_template">
  <a:themeElements>
    <a:clrScheme name="A0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0_template">
      <a:majorFont>
        <a:latin typeface="Lucida Sans Unicode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00">
            <a:alpha val="11000"/>
          </a:srgbClr>
        </a:solidFill>
        <a:ln w="12700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00">
            <a:alpha val="11000"/>
          </a:srgbClr>
        </a:solidFill>
        <a:ln w="12700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A0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836B140B-4B54-8B47-B62C-DB39A0D514A5}" vid="{FE4667A7-593D-4F48-9022-FDE821F5A2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14hp_zm_template</Template>
  <TotalTime>12659</TotalTime>
  <Words>88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4</vt:i4>
      </vt:variant>
    </vt:vector>
  </HeadingPairs>
  <TitlesOfParts>
    <vt:vector size="20" baseType="lpstr">
      <vt:lpstr>Arial</vt:lpstr>
      <vt:lpstr>Calibri</vt:lpstr>
      <vt:lpstr>IBMeserver</vt:lpstr>
      <vt:lpstr>Lucida Sans Unicode</vt:lpstr>
      <vt:lpstr>Segoe UI</vt:lpstr>
      <vt:lpstr>Wingdings</vt:lpstr>
      <vt:lpstr>14hp_zm_template</vt:lpstr>
      <vt:lpstr>SF Strategy 2012 and Beyond 02272012 v2_1</vt:lpstr>
      <vt:lpstr>1_14hp_zm_template</vt:lpstr>
      <vt:lpstr>A0_template</vt:lpstr>
      <vt:lpstr>2_14hp_zm_template</vt:lpstr>
      <vt:lpstr>COLORED THEME TEMPLATES</vt:lpstr>
      <vt:lpstr>1_A0_template</vt:lpstr>
      <vt:lpstr>2_A0_template</vt:lpstr>
      <vt:lpstr>3_A0_template</vt:lpstr>
      <vt:lpstr>4_A0_template</vt:lpstr>
      <vt:lpstr>Wafers without Interpolation – T = 1000 – DBC data</vt:lpstr>
      <vt:lpstr>Wafers with Interpolation – T = 1000 – DBC data</vt:lpstr>
      <vt:lpstr>Wafers without Interpolation – T = 300 – shadow cache data</vt:lpstr>
      <vt:lpstr>Wafers with Interpolation – T = 300 – shadow cache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Wafers without Interpolation – T = 1000 – DBC data</dc:title>
  <dc:creator>Thomas Tzou</dc:creator>
  <cp:lastModifiedBy>Thomas Tzou</cp:lastModifiedBy>
  <cp:revision>3</cp:revision>
  <dcterms:created xsi:type="dcterms:W3CDTF">2022-06-10T20:53:47Z</dcterms:created>
  <dcterms:modified xsi:type="dcterms:W3CDTF">2022-06-21T20:34:48Z</dcterms:modified>
</cp:coreProperties>
</file>