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0" r:id="rId9"/>
    <p:sldId id="265" r:id="rId10"/>
    <p:sldId id="268" r:id="rId11"/>
    <p:sldId id="264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543"/>
    <a:srgbClr val="00133A"/>
    <a:srgbClr val="000D26"/>
    <a:srgbClr val="3760AB"/>
    <a:srgbClr val="002D86"/>
    <a:srgbClr val="FFEFEF"/>
    <a:srgbClr val="F3F7FF"/>
    <a:srgbClr val="C5D8FF"/>
    <a:srgbClr val="003F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wid Adamczyk" userId="3d4ade22-32cf-41d9-8de7-057c3477639e" providerId="ADAL" clId="{96E040CD-683F-451F-9480-7DE3EDE552E3}"/>
    <pc:docChg chg="modSld">
      <pc:chgData name="Dawid Adamczyk" userId="3d4ade22-32cf-41d9-8de7-057c3477639e" providerId="ADAL" clId="{96E040CD-683F-451F-9480-7DE3EDE552E3}" dt="2021-11-26T22:53:27.250" v="102" actId="207"/>
      <pc:docMkLst>
        <pc:docMk/>
      </pc:docMkLst>
      <pc:sldChg chg="modSp mod">
        <pc:chgData name="Dawid Adamczyk" userId="3d4ade22-32cf-41d9-8de7-057c3477639e" providerId="ADAL" clId="{96E040CD-683F-451F-9480-7DE3EDE552E3}" dt="2021-11-26T22:53:27.250" v="102" actId="207"/>
        <pc:sldMkLst>
          <pc:docMk/>
          <pc:sldMk cId="2293615655" sldId="266"/>
        </pc:sldMkLst>
        <pc:spChg chg="mod">
          <ac:chgData name="Dawid Adamczyk" userId="3d4ade22-32cf-41d9-8de7-057c3477639e" providerId="ADAL" clId="{96E040CD-683F-451F-9480-7DE3EDE552E3}" dt="2021-11-26T22:53:16.203" v="100" actId="207"/>
          <ac:spMkLst>
            <pc:docMk/>
            <pc:sldMk cId="2293615655" sldId="266"/>
            <ac:spMk id="5" creationId="{4A72DCD0-364F-48E2-BE48-F8D38D4B5B78}"/>
          </ac:spMkLst>
        </pc:spChg>
        <pc:spChg chg="mod">
          <ac:chgData name="Dawid Adamczyk" userId="3d4ade22-32cf-41d9-8de7-057c3477639e" providerId="ADAL" clId="{96E040CD-683F-451F-9480-7DE3EDE552E3}" dt="2021-11-26T22:53:27.250" v="102" actId="207"/>
          <ac:spMkLst>
            <pc:docMk/>
            <pc:sldMk cId="2293615655" sldId="266"/>
            <ac:spMk id="13" creationId="{1C9F9721-93DB-464F-BD4C-A6E2CE93C6A6}"/>
          </ac:spMkLst>
        </pc:spChg>
      </pc:sldChg>
    </pc:docChg>
  </pc:docChgLst>
  <pc:docChgLst>
    <pc:chgData name="Dawid Adamczyk" userId="3d4ade22-32cf-41d9-8de7-057c3477639e" providerId="ADAL" clId="{56B468F8-CBC1-4C78-B9B8-04DE5E87582D}"/>
    <pc:docChg chg="undo redo custSel addSld delSld modSld">
      <pc:chgData name="Dawid Adamczyk" userId="3d4ade22-32cf-41d9-8de7-057c3477639e" providerId="ADAL" clId="{56B468F8-CBC1-4C78-B9B8-04DE5E87582D}" dt="2021-11-18T20:45:05.196" v="3013" actId="680"/>
      <pc:docMkLst>
        <pc:docMk/>
      </pc:docMkLst>
      <pc:sldChg chg="addSp delSp modSp new mod">
        <pc:chgData name="Dawid Adamczyk" userId="3d4ade22-32cf-41d9-8de7-057c3477639e" providerId="ADAL" clId="{56B468F8-CBC1-4C78-B9B8-04DE5E87582D}" dt="2021-11-18T12:45:04.293" v="167" actId="1076"/>
        <pc:sldMkLst>
          <pc:docMk/>
          <pc:sldMk cId="1830571291" sldId="256"/>
        </pc:sldMkLst>
        <pc:spChg chg="mod">
          <ac:chgData name="Dawid Adamczyk" userId="3d4ade22-32cf-41d9-8de7-057c3477639e" providerId="ADAL" clId="{56B468F8-CBC1-4C78-B9B8-04DE5E87582D}" dt="2021-11-18T12:36:56.462" v="133" actId="113"/>
          <ac:spMkLst>
            <pc:docMk/>
            <pc:sldMk cId="1830571291" sldId="256"/>
            <ac:spMk id="2" creationId="{0CA0B567-D610-43A1-B375-478EA00D2791}"/>
          </ac:spMkLst>
        </pc:spChg>
        <pc:spChg chg="del">
          <ac:chgData name="Dawid Adamczyk" userId="3d4ade22-32cf-41d9-8de7-057c3477639e" providerId="ADAL" clId="{56B468F8-CBC1-4C78-B9B8-04DE5E87582D}" dt="2021-11-18T11:05:12.814" v="40" actId="478"/>
          <ac:spMkLst>
            <pc:docMk/>
            <pc:sldMk cId="1830571291" sldId="256"/>
            <ac:spMk id="3" creationId="{F8C1CA57-5197-4D7C-9EF9-7412DAA19BD5}"/>
          </ac:spMkLst>
        </pc:spChg>
        <pc:spChg chg="add mod">
          <ac:chgData name="Dawid Adamczyk" userId="3d4ade22-32cf-41d9-8de7-057c3477639e" providerId="ADAL" clId="{56B468F8-CBC1-4C78-B9B8-04DE5E87582D}" dt="2021-11-18T12:45:04.293" v="167" actId="1076"/>
          <ac:spMkLst>
            <pc:docMk/>
            <pc:sldMk cId="1830571291" sldId="256"/>
            <ac:spMk id="4" creationId="{175EF6A9-69EB-4F0E-871A-3C7C4D879201}"/>
          </ac:spMkLst>
        </pc:spChg>
      </pc:sldChg>
      <pc:sldChg chg="addSp delSp modSp add mod">
        <pc:chgData name="Dawid Adamczyk" userId="3d4ade22-32cf-41d9-8de7-057c3477639e" providerId="ADAL" clId="{56B468F8-CBC1-4C78-B9B8-04DE5E87582D}" dt="2021-11-18T12:38:49.741" v="139" actId="207"/>
        <pc:sldMkLst>
          <pc:docMk/>
          <pc:sldMk cId="3336872098" sldId="257"/>
        </pc:sldMkLst>
        <pc:spChg chg="add del">
          <ac:chgData name="Dawid Adamczyk" userId="3d4ade22-32cf-41d9-8de7-057c3477639e" providerId="ADAL" clId="{56B468F8-CBC1-4C78-B9B8-04DE5E87582D}" dt="2021-11-18T12:36:22.286" v="128" actId="478"/>
          <ac:spMkLst>
            <pc:docMk/>
            <pc:sldMk cId="3336872098" sldId="257"/>
            <ac:spMk id="2" creationId="{0CA0B567-D610-43A1-B375-478EA00D2791}"/>
          </ac:spMkLst>
        </pc:spChg>
        <pc:spChg chg="mod">
          <ac:chgData name="Dawid Adamczyk" userId="3d4ade22-32cf-41d9-8de7-057c3477639e" providerId="ADAL" clId="{56B468F8-CBC1-4C78-B9B8-04DE5E87582D}" dt="2021-11-18T12:38:49.741" v="139" actId="207"/>
          <ac:spMkLst>
            <pc:docMk/>
            <pc:sldMk cId="3336872098" sldId="257"/>
            <ac:spMk id="4" creationId="{175EF6A9-69EB-4F0E-871A-3C7C4D879201}"/>
          </ac:spMkLst>
        </pc:spChg>
        <pc:spChg chg="add del mod">
          <ac:chgData name="Dawid Adamczyk" userId="3d4ade22-32cf-41d9-8de7-057c3477639e" providerId="ADAL" clId="{56B468F8-CBC1-4C78-B9B8-04DE5E87582D}" dt="2021-11-18T12:36:22.286" v="128" actId="478"/>
          <ac:spMkLst>
            <pc:docMk/>
            <pc:sldMk cId="3336872098" sldId="257"/>
            <ac:spMk id="5" creationId="{C2EEBA67-A3D9-40A8-AE1F-B07282F2C5D3}"/>
          </ac:spMkLst>
        </pc:spChg>
      </pc:sldChg>
      <pc:sldChg chg="modSp add mod">
        <pc:chgData name="Dawid Adamczyk" userId="3d4ade22-32cf-41d9-8de7-057c3477639e" providerId="ADAL" clId="{56B468F8-CBC1-4C78-B9B8-04DE5E87582D}" dt="2021-11-18T12:39:22.652" v="142" actId="207"/>
        <pc:sldMkLst>
          <pc:docMk/>
          <pc:sldMk cId="707105749" sldId="258"/>
        </pc:sldMkLst>
        <pc:spChg chg="mod">
          <ac:chgData name="Dawid Adamczyk" userId="3d4ade22-32cf-41d9-8de7-057c3477639e" providerId="ADAL" clId="{56B468F8-CBC1-4C78-B9B8-04DE5E87582D}" dt="2021-11-18T12:39:22.652" v="142" actId="207"/>
          <ac:spMkLst>
            <pc:docMk/>
            <pc:sldMk cId="707105749" sldId="258"/>
            <ac:spMk id="2" creationId="{0CA0B567-D610-43A1-B375-478EA00D2791}"/>
          </ac:spMkLst>
        </pc:spChg>
        <pc:spChg chg="mod">
          <ac:chgData name="Dawid Adamczyk" userId="3d4ade22-32cf-41d9-8de7-057c3477639e" providerId="ADAL" clId="{56B468F8-CBC1-4C78-B9B8-04DE5E87582D}" dt="2021-11-18T12:39:03.137" v="141" actId="207"/>
          <ac:spMkLst>
            <pc:docMk/>
            <pc:sldMk cId="707105749" sldId="258"/>
            <ac:spMk id="4" creationId="{175EF6A9-69EB-4F0E-871A-3C7C4D879201}"/>
          </ac:spMkLst>
        </pc:spChg>
      </pc:sldChg>
      <pc:sldChg chg="addSp delSp modSp new mod setBg">
        <pc:chgData name="Dawid Adamczyk" userId="3d4ade22-32cf-41d9-8de7-057c3477639e" providerId="ADAL" clId="{56B468F8-CBC1-4C78-B9B8-04DE5E87582D}" dt="2021-11-18T13:34:16.520" v="2067" actId="14100"/>
        <pc:sldMkLst>
          <pc:docMk/>
          <pc:sldMk cId="2970117785" sldId="259"/>
        </pc:sldMkLst>
        <pc:spChg chg="del">
          <ac:chgData name="Dawid Adamczyk" userId="3d4ade22-32cf-41d9-8de7-057c3477639e" providerId="ADAL" clId="{56B468F8-CBC1-4C78-B9B8-04DE5E87582D}" dt="2021-11-18T12:44:04.357" v="144" actId="478"/>
          <ac:spMkLst>
            <pc:docMk/>
            <pc:sldMk cId="2970117785" sldId="259"/>
            <ac:spMk id="2" creationId="{37457DCC-A3F2-4A25-B6AE-1BD6324DED83}"/>
          </ac:spMkLst>
        </pc:spChg>
        <pc:spChg chg="del">
          <ac:chgData name="Dawid Adamczyk" userId="3d4ade22-32cf-41d9-8de7-057c3477639e" providerId="ADAL" clId="{56B468F8-CBC1-4C78-B9B8-04DE5E87582D}" dt="2021-11-18T12:44:05.364" v="145" actId="478"/>
          <ac:spMkLst>
            <pc:docMk/>
            <pc:sldMk cId="2970117785" sldId="259"/>
            <ac:spMk id="3" creationId="{A81E47A3-70B5-4FA0-95FB-6D9721210901}"/>
          </ac:spMkLst>
        </pc:spChg>
        <pc:spChg chg="add mod">
          <ac:chgData name="Dawid Adamczyk" userId="3d4ade22-32cf-41d9-8de7-057c3477639e" providerId="ADAL" clId="{56B468F8-CBC1-4C78-B9B8-04DE5E87582D}" dt="2021-11-18T13:06:13.979" v="862" actId="1037"/>
          <ac:spMkLst>
            <pc:docMk/>
            <pc:sldMk cId="2970117785" sldId="259"/>
            <ac:spMk id="6" creationId="{34E43187-8B74-49F0-8730-63309F79F2D8}"/>
          </ac:spMkLst>
        </pc:spChg>
        <pc:spChg chg="add mod">
          <ac:chgData name="Dawid Adamczyk" userId="3d4ade22-32cf-41d9-8de7-057c3477639e" providerId="ADAL" clId="{56B468F8-CBC1-4C78-B9B8-04DE5E87582D}" dt="2021-11-18T13:06:13.979" v="862" actId="1037"/>
          <ac:spMkLst>
            <pc:docMk/>
            <pc:sldMk cId="2970117785" sldId="259"/>
            <ac:spMk id="8" creationId="{946BBDF0-6C0D-4D15-8CB9-1A6F8C088BAE}"/>
          </ac:spMkLst>
        </pc:spChg>
        <pc:spChg chg="add del mod">
          <ac:chgData name="Dawid Adamczyk" userId="3d4ade22-32cf-41d9-8de7-057c3477639e" providerId="ADAL" clId="{56B468F8-CBC1-4C78-B9B8-04DE5E87582D}" dt="2021-11-18T13:33:51.315" v="2057" actId="478"/>
          <ac:spMkLst>
            <pc:docMk/>
            <pc:sldMk cId="2970117785" sldId="259"/>
            <ac:spMk id="9" creationId="{26C120D1-BA16-433D-B017-F34B9434EC4B}"/>
          </ac:spMkLst>
        </pc:spChg>
        <pc:spChg chg="add mod ord">
          <ac:chgData name="Dawid Adamczyk" userId="3d4ade22-32cf-41d9-8de7-057c3477639e" providerId="ADAL" clId="{56B468F8-CBC1-4C78-B9B8-04DE5E87582D}" dt="2021-11-18T13:34:16.520" v="2067" actId="14100"/>
          <ac:spMkLst>
            <pc:docMk/>
            <pc:sldMk cId="2970117785" sldId="259"/>
            <ac:spMk id="10" creationId="{D44EA166-8D6D-4710-8AC0-8AAC98C6014E}"/>
          </ac:spMkLst>
        </pc:spChg>
        <pc:spChg chg="add mod">
          <ac:chgData name="Dawid Adamczyk" userId="3d4ade22-32cf-41d9-8de7-057c3477639e" providerId="ADAL" clId="{56B468F8-CBC1-4C78-B9B8-04DE5E87582D}" dt="2021-11-18T13:33:48.451" v="2043" actId="1076"/>
          <ac:spMkLst>
            <pc:docMk/>
            <pc:sldMk cId="2970117785" sldId="259"/>
            <ac:spMk id="11" creationId="{344460FD-ED2A-4707-976F-A3A89BA9DC2B}"/>
          </ac:spMkLst>
        </pc:spChg>
        <pc:spChg chg="add del mod ord">
          <ac:chgData name="Dawid Adamczyk" userId="3d4ade22-32cf-41d9-8de7-057c3477639e" providerId="ADAL" clId="{56B468F8-CBC1-4C78-B9B8-04DE5E87582D}" dt="2021-11-18T13:33:51.149" v="2056" actId="478"/>
          <ac:spMkLst>
            <pc:docMk/>
            <pc:sldMk cId="2970117785" sldId="259"/>
            <ac:spMk id="13" creationId="{BA1523D0-B6F9-42C1-B6DB-8BF65BA36321}"/>
          </ac:spMkLst>
        </pc:spChg>
        <pc:spChg chg="add mod">
          <ac:chgData name="Dawid Adamczyk" userId="3d4ade22-32cf-41d9-8de7-057c3477639e" providerId="ADAL" clId="{56B468F8-CBC1-4C78-B9B8-04DE5E87582D}" dt="2021-11-18T13:33:48.451" v="2043" actId="1076"/>
          <ac:spMkLst>
            <pc:docMk/>
            <pc:sldMk cId="2970117785" sldId="259"/>
            <ac:spMk id="14" creationId="{D8DC1655-6FF8-4143-BF4A-E59DF67D8638}"/>
          </ac:spMkLst>
        </pc:spChg>
        <pc:spChg chg="add mod">
          <ac:chgData name="Dawid Adamczyk" userId="3d4ade22-32cf-41d9-8de7-057c3477639e" providerId="ADAL" clId="{56B468F8-CBC1-4C78-B9B8-04DE5E87582D}" dt="2021-11-18T13:33:48.451" v="2043" actId="1076"/>
          <ac:spMkLst>
            <pc:docMk/>
            <pc:sldMk cId="2970117785" sldId="259"/>
            <ac:spMk id="15" creationId="{20243401-3002-4872-BBDF-37EB28082819}"/>
          </ac:spMkLst>
        </pc:spChg>
        <pc:spChg chg="add mod">
          <ac:chgData name="Dawid Adamczyk" userId="3d4ade22-32cf-41d9-8de7-057c3477639e" providerId="ADAL" clId="{56B468F8-CBC1-4C78-B9B8-04DE5E87582D}" dt="2021-11-18T13:33:50.963" v="2055" actId="1076"/>
          <ac:spMkLst>
            <pc:docMk/>
            <pc:sldMk cId="2970117785" sldId="259"/>
            <ac:spMk id="16" creationId="{0507956E-C7AD-490A-BBEE-47FAED1CA473}"/>
          </ac:spMkLst>
        </pc:spChg>
        <pc:spChg chg="add del">
          <ac:chgData name="Dawid Adamczyk" userId="3d4ade22-32cf-41d9-8de7-057c3477639e" providerId="ADAL" clId="{56B468F8-CBC1-4C78-B9B8-04DE5E87582D}" dt="2021-11-18T12:54:50.469" v="488" actId="26606"/>
          <ac:spMkLst>
            <pc:docMk/>
            <pc:sldMk cId="2970117785" sldId="259"/>
            <ac:spMk id="71" creationId="{99F1FFA9-D672-408C-9220-ADEEC6ABDD09}"/>
          </ac:spMkLst>
        </pc:spChg>
        <pc:picChg chg="add mod ord">
          <ac:chgData name="Dawid Adamczyk" userId="3d4ade22-32cf-41d9-8de7-057c3477639e" providerId="ADAL" clId="{56B468F8-CBC1-4C78-B9B8-04DE5E87582D}" dt="2021-11-18T13:06:20.189" v="879" actId="1038"/>
          <ac:picMkLst>
            <pc:docMk/>
            <pc:sldMk cId="2970117785" sldId="259"/>
            <ac:picMk id="5" creationId="{A2AFBF6E-DBEA-4B98-BC28-5981D7A6B005}"/>
          </ac:picMkLst>
        </pc:picChg>
        <pc:picChg chg="add del mod">
          <ac:chgData name="Dawid Adamczyk" userId="3d4ade22-32cf-41d9-8de7-057c3477639e" providerId="ADAL" clId="{56B468F8-CBC1-4C78-B9B8-04DE5E87582D}" dt="2021-11-18T12:50:30.724" v="378" actId="478"/>
          <ac:picMkLst>
            <pc:docMk/>
            <pc:sldMk cId="2970117785" sldId="259"/>
            <ac:picMk id="7" creationId="{9503CB4B-16C9-463B-B8AE-B8C0287099D9}"/>
          </ac:picMkLst>
        </pc:picChg>
        <pc:picChg chg="add mod">
          <ac:chgData name="Dawid Adamczyk" userId="3d4ade22-32cf-41d9-8de7-057c3477639e" providerId="ADAL" clId="{56B468F8-CBC1-4C78-B9B8-04DE5E87582D}" dt="2021-11-18T13:33:51.699" v="2059" actId="14100"/>
          <ac:picMkLst>
            <pc:docMk/>
            <pc:sldMk cId="2970117785" sldId="259"/>
            <ac:picMk id="1026" creationId="{FC39BD79-85A5-47EF-B746-9D6765831C32}"/>
          </ac:picMkLst>
        </pc:picChg>
      </pc:sldChg>
      <pc:sldChg chg="modSp add mod">
        <pc:chgData name="Dawid Adamczyk" userId="3d4ade22-32cf-41d9-8de7-057c3477639e" providerId="ADAL" clId="{56B468F8-CBC1-4C78-B9B8-04DE5E87582D}" dt="2021-11-18T13:10:08.177" v="929" actId="14100"/>
        <pc:sldMkLst>
          <pc:docMk/>
          <pc:sldMk cId="774959768" sldId="260"/>
        </pc:sldMkLst>
        <pc:spChg chg="mod">
          <ac:chgData name="Dawid Adamczyk" userId="3d4ade22-32cf-41d9-8de7-057c3477639e" providerId="ADAL" clId="{56B468F8-CBC1-4C78-B9B8-04DE5E87582D}" dt="2021-11-18T13:10:08.177" v="929" actId="14100"/>
          <ac:spMkLst>
            <pc:docMk/>
            <pc:sldMk cId="774959768" sldId="260"/>
            <ac:spMk id="6" creationId="{34E43187-8B74-49F0-8730-63309F79F2D8}"/>
          </ac:spMkLst>
        </pc:spChg>
        <pc:spChg chg="mod">
          <ac:chgData name="Dawid Adamczyk" userId="3d4ade22-32cf-41d9-8de7-057c3477639e" providerId="ADAL" clId="{56B468F8-CBC1-4C78-B9B8-04DE5E87582D}" dt="2021-11-18T13:08:38.406" v="913" actId="14100"/>
          <ac:spMkLst>
            <pc:docMk/>
            <pc:sldMk cId="774959768" sldId="260"/>
            <ac:spMk id="9" creationId="{26C120D1-BA16-433D-B017-F34B9434EC4B}"/>
          </ac:spMkLst>
        </pc:spChg>
        <pc:spChg chg="ord">
          <ac:chgData name="Dawid Adamczyk" userId="3d4ade22-32cf-41d9-8de7-057c3477639e" providerId="ADAL" clId="{56B468F8-CBC1-4C78-B9B8-04DE5E87582D}" dt="2021-11-18T13:09:08.283" v="915" actId="167"/>
          <ac:spMkLst>
            <pc:docMk/>
            <pc:sldMk cId="774959768" sldId="260"/>
            <ac:spMk id="10" creationId="{D44EA166-8D6D-4710-8AC0-8AAC98C6014E}"/>
          </ac:spMkLst>
        </pc:spChg>
        <pc:spChg chg="mod">
          <ac:chgData name="Dawid Adamczyk" userId="3d4ade22-32cf-41d9-8de7-057c3477639e" providerId="ADAL" clId="{56B468F8-CBC1-4C78-B9B8-04DE5E87582D}" dt="2021-11-18T13:08:42.729" v="914" actId="14100"/>
          <ac:spMkLst>
            <pc:docMk/>
            <pc:sldMk cId="774959768" sldId="260"/>
            <ac:spMk id="13" creationId="{BA1523D0-B6F9-42C1-B6DB-8BF65BA36321}"/>
          </ac:spMkLst>
        </pc:spChg>
        <pc:picChg chg="mod">
          <ac:chgData name="Dawid Adamczyk" userId="3d4ade22-32cf-41d9-8de7-057c3477639e" providerId="ADAL" clId="{56B468F8-CBC1-4C78-B9B8-04DE5E87582D}" dt="2021-11-18T13:10:00.661" v="927" actId="1076"/>
          <ac:picMkLst>
            <pc:docMk/>
            <pc:sldMk cId="774959768" sldId="260"/>
            <ac:picMk id="5" creationId="{A2AFBF6E-DBEA-4B98-BC28-5981D7A6B005}"/>
          </ac:picMkLst>
        </pc:picChg>
        <pc:picChg chg="mod">
          <ac:chgData name="Dawid Adamczyk" userId="3d4ade22-32cf-41d9-8de7-057c3477639e" providerId="ADAL" clId="{56B468F8-CBC1-4C78-B9B8-04DE5E87582D}" dt="2021-11-18T13:09:48.182" v="924" actId="1076"/>
          <ac:picMkLst>
            <pc:docMk/>
            <pc:sldMk cId="774959768" sldId="260"/>
            <ac:picMk id="1026" creationId="{FC39BD79-85A5-47EF-B746-9D6765831C32}"/>
          </ac:picMkLst>
        </pc:picChg>
      </pc:sldChg>
      <pc:sldChg chg="addSp delSp modSp add mod setBg">
        <pc:chgData name="Dawid Adamczyk" userId="3d4ade22-32cf-41d9-8de7-057c3477639e" providerId="ADAL" clId="{56B468F8-CBC1-4C78-B9B8-04DE5E87582D}" dt="2021-11-18T13:31:02.415" v="2017" actId="1035"/>
        <pc:sldMkLst>
          <pc:docMk/>
          <pc:sldMk cId="3291941119" sldId="261"/>
        </pc:sldMkLst>
        <pc:spChg chg="mod">
          <ac:chgData name="Dawid Adamczyk" userId="3d4ade22-32cf-41d9-8de7-057c3477639e" providerId="ADAL" clId="{56B468F8-CBC1-4C78-B9B8-04DE5E87582D}" dt="2021-11-18T13:30:58.838" v="2013" actId="1035"/>
          <ac:spMkLst>
            <pc:docMk/>
            <pc:sldMk cId="3291941119" sldId="261"/>
            <ac:spMk id="6" creationId="{34E43187-8B74-49F0-8730-63309F79F2D8}"/>
          </ac:spMkLst>
        </pc:spChg>
        <pc:spChg chg="mod">
          <ac:chgData name="Dawid Adamczyk" userId="3d4ade22-32cf-41d9-8de7-057c3477639e" providerId="ADAL" clId="{56B468F8-CBC1-4C78-B9B8-04DE5E87582D}" dt="2021-11-18T13:31:02.415" v="2017" actId="1035"/>
          <ac:spMkLst>
            <pc:docMk/>
            <pc:sldMk cId="3291941119" sldId="261"/>
            <ac:spMk id="8" creationId="{946BBDF0-6C0D-4D15-8CB9-1A6F8C088BAE}"/>
          </ac:spMkLst>
        </pc:spChg>
        <pc:spChg chg="del mod">
          <ac:chgData name="Dawid Adamczyk" userId="3d4ade22-32cf-41d9-8de7-057c3477639e" providerId="ADAL" clId="{56B468F8-CBC1-4C78-B9B8-04DE5E87582D}" dt="2021-11-18T13:15:58.041" v="1096" actId="478"/>
          <ac:spMkLst>
            <pc:docMk/>
            <pc:sldMk cId="3291941119" sldId="261"/>
            <ac:spMk id="9" creationId="{26C120D1-BA16-433D-B017-F34B9434EC4B}"/>
          </ac:spMkLst>
        </pc:spChg>
        <pc:spChg chg="del">
          <ac:chgData name="Dawid Adamczyk" userId="3d4ade22-32cf-41d9-8de7-057c3477639e" providerId="ADAL" clId="{56B468F8-CBC1-4C78-B9B8-04DE5E87582D}" dt="2021-11-18T13:12:12.177" v="934" actId="478"/>
          <ac:spMkLst>
            <pc:docMk/>
            <pc:sldMk cId="3291941119" sldId="261"/>
            <ac:spMk id="10" creationId="{D44EA166-8D6D-4710-8AC0-8AAC98C6014E}"/>
          </ac:spMkLst>
        </pc:spChg>
        <pc:spChg chg="add del mod">
          <ac:chgData name="Dawid Adamczyk" userId="3d4ade22-32cf-41d9-8de7-057c3477639e" providerId="ADAL" clId="{56B468F8-CBC1-4C78-B9B8-04DE5E87582D}" dt="2021-11-18T13:26:35.021" v="1270" actId="21"/>
          <ac:spMkLst>
            <pc:docMk/>
            <pc:sldMk cId="3291941119" sldId="261"/>
            <ac:spMk id="11" creationId="{344460FD-ED2A-4707-976F-A3A89BA9DC2B}"/>
          </ac:spMkLst>
        </pc:spChg>
        <pc:spChg chg="del mod">
          <ac:chgData name="Dawid Adamczyk" userId="3d4ade22-32cf-41d9-8de7-057c3477639e" providerId="ADAL" clId="{56B468F8-CBC1-4C78-B9B8-04DE5E87582D}" dt="2021-11-18T13:14:19.617" v="1008" actId="478"/>
          <ac:spMkLst>
            <pc:docMk/>
            <pc:sldMk cId="3291941119" sldId="261"/>
            <ac:spMk id="13" creationId="{BA1523D0-B6F9-42C1-B6DB-8BF65BA36321}"/>
          </ac:spMkLst>
        </pc:spChg>
        <pc:spChg chg="add del mod">
          <ac:chgData name="Dawid Adamczyk" userId="3d4ade22-32cf-41d9-8de7-057c3477639e" providerId="ADAL" clId="{56B468F8-CBC1-4C78-B9B8-04DE5E87582D}" dt="2021-11-18T13:26:35.021" v="1270" actId="21"/>
          <ac:spMkLst>
            <pc:docMk/>
            <pc:sldMk cId="3291941119" sldId="261"/>
            <ac:spMk id="14" creationId="{D8DC1655-6FF8-4143-BF4A-E59DF67D8638}"/>
          </ac:spMkLst>
        </pc:spChg>
        <pc:spChg chg="add del mod">
          <ac:chgData name="Dawid Adamczyk" userId="3d4ade22-32cf-41d9-8de7-057c3477639e" providerId="ADAL" clId="{56B468F8-CBC1-4C78-B9B8-04DE5E87582D}" dt="2021-11-18T13:26:35.021" v="1270" actId="21"/>
          <ac:spMkLst>
            <pc:docMk/>
            <pc:sldMk cId="3291941119" sldId="261"/>
            <ac:spMk id="15" creationId="{20243401-3002-4872-BBDF-37EB28082819}"/>
          </ac:spMkLst>
        </pc:spChg>
        <pc:spChg chg="add del mod">
          <ac:chgData name="Dawid Adamczyk" userId="3d4ade22-32cf-41d9-8de7-057c3477639e" providerId="ADAL" clId="{56B468F8-CBC1-4C78-B9B8-04DE5E87582D}" dt="2021-11-18T13:26:35.021" v="1270" actId="21"/>
          <ac:spMkLst>
            <pc:docMk/>
            <pc:sldMk cId="3291941119" sldId="261"/>
            <ac:spMk id="16" creationId="{0507956E-C7AD-490A-BBEE-47FAED1CA473}"/>
          </ac:spMkLst>
        </pc:spChg>
        <pc:spChg chg="add mod">
          <ac:chgData name="Dawid Adamczyk" userId="3d4ade22-32cf-41d9-8de7-057c3477639e" providerId="ADAL" clId="{56B468F8-CBC1-4C78-B9B8-04DE5E87582D}" dt="2021-11-18T13:23:27.033" v="1144" actId="207"/>
          <ac:spMkLst>
            <pc:docMk/>
            <pc:sldMk cId="3291941119" sldId="261"/>
            <ac:spMk id="17" creationId="{C5E2A7CC-46AD-4E2B-9853-04ABCA844FFE}"/>
          </ac:spMkLst>
        </pc:spChg>
        <pc:spChg chg="add del mod">
          <ac:chgData name="Dawid Adamczyk" userId="3d4ade22-32cf-41d9-8de7-057c3477639e" providerId="ADAL" clId="{56B468F8-CBC1-4C78-B9B8-04DE5E87582D}" dt="2021-11-18T13:30:35.262" v="2007" actId="207"/>
          <ac:spMkLst>
            <pc:docMk/>
            <pc:sldMk cId="3291941119" sldId="261"/>
            <ac:spMk id="18" creationId="{689B1090-056C-481B-8B06-2908087F626D}"/>
          </ac:spMkLst>
        </pc:spChg>
        <pc:spChg chg="add del mod">
          <ac:chgData name="Dawid Adamczyk" userId="3d4ade22-32cf-41d9-8de7-057c3477639e" providerId="ADAL" clId="{56B468F8-CBC1-4C78-B9B8-04DE5E87582D}" dt="2021-11-18T13:24:09.250" v="1147" actId="478"/>
          <ac:spMkLst>
            <pc:docMk/>
            <pc:sldMk cId="3291941119" sldId="261"/>
            <ac:spMk id="19" creationId="{D13494B4-820D-4838-99DD-0C555678690A}"/>
          </ac:spMkLst>
        </pc:spChg>
        <pc:spChg chg="add del mod">
          <ac:chgData name="Dawid Adamczyk" userId="3d4ade22-32cf-41d9-8de7-057c3477639e" providerId="ADAL" clId="{56B468F8-CBC1-4C78-B9B8-04DE5E87582D}" dt="2021-11-18T13:26:39.408" v="1275" actId="478"/>
          <ac:spMkLst>
            <pc:docMk/>
            <pc:sldMk cId="3291941119" sldId="261"/>
            <ac:spMk id="20" creationId="{C1AFBD93-1D12-4DB0-A805-ACB0BD5085CF}"/>
          </ac:spMkLst>
        </pc:spChg>
        <pc:picChg chg="del">
          <ac:chgData name="Dawid Adamczyk" userId="3d4ade22-32cf-41d9-8de7-057c3477639e" providerId="ADAL" clId="{56B468F8-CBC1-4C78-B9B8-04DE5E87582D}" dt="2021-11-18T13:20:08.511" v="1106" actId="478"/>
          <ac:picMkLst>
            <pc:docMk/>
            <pc:sldMk cId="3291941119" sldId="261"/>
            <ac:picMk id="5" creationId="{A2AFBF6E-DBEA-4B98-BC28-5981D7A6B005}"/>
          </ac:picMkLst>
        </pc:picChg>
        <pc:picChg chg="del">
          <ac:chgData name="Dawid Adamczyk" userId="3d4ade22-32cf-41d9-8de7-057c3477639e" providerId="ADAL" clId="{56B468F8-CBC1-4C78-B9B8-04DE5E87582D}" dt="2021-11-18T13:12:11.513" v="933" actId="478"/>
          <ac:picMkLst>
            <pc:docMk/>
            <pc:sldMk cId="3291941119" sldId="261"/>
            <ac:picMk id="1026" creationId="{FC39BD79-85A5-47EF-B746-9D6765831C32}"/>
          </ac:picMkLst>
        </pc:picChg>
        <pc:picChg chg="add del mod">
          <ac:chgData name="Dawid Adamczyk" userId="3d4ade22-32cf-41d9-8de7-057c3477639e" providerId="ADAL" clId="{56B468F8-CBC1-4C78-B9B8-04DE5E87582D}" dt="2021-11-18T13:27:35.874" v="1285" actId="732"/>
          <ac:picMkLst>
            <pc:docMk/>
            <pc:sldMk cId="3291941119" sldId="261"/>
            <ac:picMk id="2050" creationId="{55AA187C-B7D4-4259-BDC2-E983A7F02BF0}"/>
          </ac:picMkLst>
        </pc:picChg>
      </pc:sldChg>
      <pc:sldChg chg="new del">
        <pc:chgData name="Dawid Adamczyk" userId="3d4ade22-32cf-41d9-8de7-057c3477639e" providerId="ADAL" clId="{56B468F8-CBC1-4C78-B9B8-04DE5E87582D}" dt="2021-11-18T13:34:20.807" v="2069" actId="47"/>
        <pc:sldMkLst>
          <pc:docMk/>
          <pc:sldMk cId="126172176" sldId="262"/>
        </pc:sldMkLst>
      </pc:sldChg>
      <pc:sldChg chg="addSp delSp modSp add mod">
        <pc:chgData name="Dawid Adamczyk" userId="3d4ade22-32cf-41d9-8de7-057c3477639e" providerId="ADAL" clId="{56B468F8-CBC1-4C78-B9B8-04DE5E87582D}" dt="2021-11-18T19:44:12.390" v="2986" actId="1076"/>
        <pc:sldMkLst>
          <pc:docMk/>
          <pc:sldMk cId="510481661" sldId="263"/>
        </pc:sldMkLst>
        <pc:spChg chg="del">
          <ac:chgData name="Dawid Adamczyk" userId="3d4ade22-32cf-41d9-8de7-057c3477639e" providerId="ADAL" clId="{56B468F8-CBC1-4C78-B9B8-04DE5E87582D}" dt="2021-11-18T19:09:48.783" v="2830" actId="478"/>
          <ac:spMkLst>
            <pc:docMk/>
            <pc:sldMk cId="510481661" sldId="263"/>
            <ac:spMk id="6" creationId="{34E43187-8B74-49F0-8730-63309F79F2D8}"/>
          </ac:spMkLst>
        </pc:spChg>
        <pc:spChg chg="del">
          <ac:chgData name="Dawid Adamczyk" userId="3d4ade22-32cf-41d9-8de7-057c3477639e" providerId="ADAL" clId="{56B468F8-CBC1-4C78-B9B8-04DE5E87582D}" dt="2021-11-18T19:09:48.783" v="2830" actId="478"/>
          <ac:spMkLst>
            <pc:docMk/>
            <pc:sldMk cId="510481661" sldId="263"/>
            <ac:spMk id="8" creationId="{946BBDF0-6C0D-4D15-8CB9-1A6F8C088BAE}"/>
          </ac:spMkLst>
        </pc:spChg>
        <pc:spChg chg="mod ord">
          <ac:chgData name="Dawid Adamczyk" userId="3d4ade22-32cf-41d9-8de7-057c3477639e" providerId="ADAL" clId="{56B468F8-CBC1-4C78-B9B8-04DE5E87582D}" dt="2021-11-18T19:44:08.587" v="2984" actId="1076"/>
          <ac:spMkLst>
            <pc:docMk/>
            <pc:sldMk cId="510481661" sldId="263"/>
            <ac:spMk id="9" creationId="{26C120D1-BA16-433D-B017-F34B9434EC4B}"/>
          </ac:spMkLst>
        </pc:spChg>
        <pc:spChg chg="mod">
          <ac:chgData name="Dawid Adamczyk" userId="3d4ade22-32cf-41d9-8de7-057c3477639e" providerId="ADAL" clId="{56B468F8-CBC1-4C78-B9B8-04DE5E87582D}" dt="2021-11-18T19:18:20.036" v="2983" actId="1036"/>
          <ac:spMkLst>
            <pc:docMk/>
            <pc:sldMk cId="510481661" sldId="263"/>
            <ac:spMk id="10" creationId="{D44EA166-8D6D-4710-8AC0-8AAC98C6014E}"/>
          </ac:spMkLst>
        </pc:spChg>
        <pc:spChg chg="mod">
          <ac:chgData name="Dawid Adamczyk" userId="3d4ade22-32cf-41d9-8de7-057c3477639e" providerId="ADAL" clId="{56B468F8-CBC1-4C78-B9B8-04DE5E87582D}" dt="2021-11-18T19:17:56.565" v="2969" actId="1038"/>
          <ac:spMkLst>
            <pc:docMk/>
            <pc:sldMk cId="510481661" sldId="263"/>
            <ac:spMk id="11" creationId="{344460FD-ED2A-4707-976F-A3A89BA9DC2B}"/>
          </ac:spMkLst>
        </pc:spChg>
        <pc:spChg chg="del mod ord">
          <ac:chgData name="Dawid Adamczyk" userId="3d4ade22-32cf-41d9-8de7-057c3477639e" providerId="ADAL" clId="{56B468F8-CBC1-4C78-B9B8-04DE5E87582D}" dt="2021-11-18T13:39:09.894" v="2201" actId="478"/>
          <ac:spMkLst>
            <pc:docMk/>
            <pc:sldMk cId="510481661" sldId="263"/>
            <ac:spMk id="13" creationId="{BA1523D0-B6F9-42C1-B6DB-8BF65BA36321}"/>
          </ac:spMkLst>
        </pc:spChg>
        <pc:spChg chg="mod">
          <ac:chgData name="Dawid Adamczyk" userId="3d4ade22-32cf-41d9-8de7-057c3477639e" providerId="ADAL" clId="{56B468F8-CBC1-4C78-B9B8-04DE5E87582D}" dt="2021-11-18T19:17:56.565" v="2969" actId="1038"/>
          <ac:spMkLst>
            <pc:docMk/>
            <pc:sldMk cId="510481661" sldId="263"/>
            <ac:spMk id="14" creationId="{D8DC1655-6FF8-4143-BF4A-E59DF67D8638}"/>
          </ac:spMkLst>
        </pc:spChg>
        <pc:spChg chg="mod">
          <ac:chgData name="Dawid Adamczyk" userId="3d4ade22-32cf-41d9-8de7-057c3477639e" providerId="ADAL" clId="{56B468F8-CBC1-4C78-B9B8-04DE5E87582D}" dt="2021-11-18T19:17:56.565" v="2969" actId="1038"/>
          <ac:spMkLst>
            <pc:docMk/>
            <pc:sldMk cId="510481661" sldId="263"/>
            <ac:spMk id="15" creationId="{20243401-3002-4872-BBDF-37EB28082819}"/>
          </ac:spMkLst>
        </pc:spChg>
        <pc:spChg chg="mod">
          <ac:chgData name="Dawid Adamczyk" userId="3d4ade22-32cf-41d9-8de7-057c3477639e" providerId="ADAL" clId="{56B468F8-CBC1-4C78-B9B8-04DE5E87582D}" dt="2021-11-18T19:17:14.615" v="2932" actId="20577"/>
          <ac:spMkLst>
            <pc:docMk/>
            <pc:sldMk cId="510481661" sldId="263"/>
            <ac:spMk id="16" creationId="{0507956E-C7AD-490A-BBEE-47FAED1CA473}"/>
          </ac:spMkLst>
        </pc:spChg>
        <pc:spChg chg="add mod">
          <ac:chgData name="Dawid Adamczyk" userId="3d4ade22-32cf-41d9-8de7-057c3477639e" providerId="ADAL" clId="{56B468F8-CBC1-4C78-B9B8-04DE5E87582D}" dt="2021-11-18T19:12:58.666" v="2849"/>
          <ac:spMkLst>
            <pc:docMk/>
            <pc:sldMk cId="510481661" sldId="263"/>
            <ac:spMk id="18" creationId="{28800842-3340-4658-8CA4-80BE6A5DB614}"/>
          </ac:spMkLst>
        </pc:spChg>
        <pc:spChg chg="add mod">
          <ac:chgData name="Dawid Adamczyk" userId="3d4ade22-32cf-41d9-8de7-057c3477639e" providerId="ADAL" clId="{56B468F8-CBC1-4C78-B9B8-04DE5E87582D}" dt="2021-11-18T19:09:49.172" v="2831"/>
          <ac:spMkLst>
            <pc:docMk/>
            <pc:sldMk cId="510481661" sldId="263"/>
            <ac:spMk id="19" creationId="{0B883F63-88D8-4852-A8A7-24B08ADD5B1A}"/>
          </ac:spMkLst>
        </pc:spChg>
        <pc:spChg chg="add mod">
          <ac:chgData name="Dawid Adamczyk" userId="3d4ade22-32cf-41d9-8de7-057c3477639e" providerId="ADAL" clId="{56B468F8-CBC1-4C78-B9B8-04DE5E87582D}" dt="2021-11-18T19:16:28.381" v="2906" actId="571"/>
          <ac:spMkLst>
            <pc:docMk/>
            <pc:sldMk cId="510481661" sldId="263"/>
            <ac:spMk id="21" creationId="{0A0279D6-5E9E-4AAE-9ECF-2B28AFBFF47D}"/>
          </ac:spMkLst>
        </pc:spChg>
        <pc:spChg chg="add mod">
          <ac:chgData name="Dawid Adamczyk" userId="3d4ade22-32cf-41d9-8de7-057c3477639e" providerId="ADAL" clId="{56B468F8-CBC1-4C78-B9B8-04DE5E87582D}" dt="2021-11-18T19:17:05.662" v="2930" actId="571"/>
          <ac:spMkLst>
            <pc:docMk/>
            <pc:sldMk cId="510481661" sldId="263"/>
            <ac:spMk id="22" creationId="{C63A2D49-FC7B-4442-8A2C-F94E20A0BB01}"/>
          </ac:spMkLst>
        </pc:spChg>
        <pc:spChg chg="add mod">
          <ac:chgData name="Dawid Adamczyk" userId="3d4ade22-32cf-41d9-8de7-057c3477639e" providerId="ADAL" clId="{56B468F8-CBC1-4C78-B9B8-04DE5E87582D}" dt="2021-11-18T19:17:05.662" v="2930" actId="571"/>
          <ac:spMkLst>
            <pc:docMk/>
            <pc:sldMk cId="510481661" sldId="263"/>
            <ac:spMk id="23" creationId="{C55011F7-FEA2-45A4-BAF2-E8A2FB5EE54F}"/>
          </ac:spMkLst>
        </pc:spChg>
        <pc:picChg chg="add del mod">
          <ac:chgData name="Dawid Adamczyk" userId="3d4ade22-32cf-41d9-8de7-057c3477639e" providerId="ADAL" clId="{56B468F8-CBC1-4C78-B9B8-04DE5E87582D}" dt="2021-11-18T13:37:25.593" v="2119" actId="478"/>
          <ac:picMkLst>
            <pc:docMk/>
            <pc:sldMk cId="510481661" sldId="263"/>
            <ac:picMk id="2" creationId="{2303AC25-4F4F-40CB-ABCA-A37BB17997CD}"/>
          </ac:picMkLst>
        </pc:picChg>
        <pc:picChg chg="add del">
          <ac:chgData name="Dawid Adamczyk" userId="3d4ade22-32cf-41d9-8de7-057c3477639e" providerId="ADAL" clId="{56B468F8-CBC1-4C78-B9B8-04DE5E87582D}" dt="2021-11-18T13:39:32.714" v="2204"/>
          <ac:picMkLst>
            <pc:docMk/>
            <pc:sldMk cId="510481661" sldId="263"/>
            <ac:picMk id="3" creationId="{EF4AB6F8-DD07-4334-BA13-A5918BF1983E}"/>
          </ac:picMkLst>
        </pc:picChg>
        <pc:picChg chg="del">
          <ac:chgData name="Dawid Adamczyk" userId="3d4ade22-32cf-41d9-8de7-057c3477639e" providerId="ADAL" clId="{56B468F8-CBC1-4C78-B9B8-04DE5E87582D}" dt="2021-11-18T19:09:48.783" v="2830" actId="478"/>
          <ac:picMkLst>
            <pc:docMk/>
            <pc:sldMk cId="510481661" sldId="263"/>
            <ac:picMk id="5" creationId="{A2AFBF6E-DBEA-4B98-BC28-5981D7A6B005}"/>
          </ac:picMkLst>
        </pc:picChg>
        <pc:picChg chg="add mod">
          <ac:chgData name="Dawid Adamczyk" userId="3d4ade22-32cf-41d9-8de7-057c3477639e" providerId="ADAL" clId="{56B468F8-CBC1-4C78-B9B8-04DE5E87582D}" dt="2021-11-18T19:09:49.172" v="2831"/>
          <ac:picMkLst>
            <pc:docMk/>
            <pc:sldMk cId="510481661" sldId="263"/>
            <ac:picMk id="17" creationId="{07C53987-2D69-4C4A-908B-EE186140F68B}"/>
          </ac:picMkLst>
        </pc:picChg>
        <pc:picChg chg="add mod">
          <ac:chgData name="Dawid Adamczyk" userId="3d4ade22-32cf-41d9-8de7-057c3477639e" providerId="ADAL" clId="{56B468F8-CBC1-4C78-B9B8-04DE5E87582D}" dt="2021-11-18T19:16:28.381" v="2906" actId="571"/>
          <ac:picMkLst>
            <pc:docMk/>
            <pc:sldMk cId="510481661" sldId="263"/>
            <ac:picMk id="20" creationId="{C5E840A1-A6D1-4E44-9ECC-106689259D0E}"/>
          </ac:picMkLst>
        </pc:picChg>
        <pc:picChg chg="mod">
          <ac:chgData name="Dawid Adamczyk" userId="3d4ade22-32cf-41d9-8de7-057c3477639e" providerId="ADAL" clId="{56B468F8-CBC1-4C78-B9B8-04DE5E87582D}" dt="2021-11-18T19:44:12.390" v="2986" actId="1076"/>
          <ac:picMkLst>
            <pc:docMk/>
            <pc:sldMk cId="510481661" sldId="263"/>
            <ac:picMk id="1026" creationId="{FC39BD79-85A5-47EF-B746-9D6765831C32}"/>
          </ac:picMkLst>
        </pc:picChg>
      </pc:sldChg>
      <pc:sldChg chg="addSp delSp modSp add mod">
        <pc:chgData name="Dawid Adamczyk" userId="3d4ade22-32cf-41d9-8de7-057c3477639e" providerId="ADAL" clId="{56B468F8-CBC1-4C78-B9B8-04DE5E87582D}" dt="2021-11-18T13:40:21.485" v="2219" actId="14100"/>
        <pc:sldMkLst>
          <pc:docMk/>
          <pc:sldMk cId="3025646988" sldId="264"/>
        </pc:sldMkLst>
        <pc:spChg chg="del">
          <ac:chgData name="Dawid Adamczyk" userId="3d4ade22-32cf-41d9-8de7-057c3477639e" providerId="ADAL" clId="{56B468F8-CBC1-4C78-B9B8-04DE5E87582D}" dt="2021-11-18T13:39:42.142" v="2206" actId="478"/>
          <ac:spMkLst>
            <pc:docMk/>
            <pc:sldMk cId="3025646988" sldId="264"/>
            <ac:spMk id="9" creationId="{26C120D1-BA16-433D-B017-F34B9434EC4B}"/>
          </ac:spMkLst>
        </pc:spChg>
        <pc:spChg chg="del">
          <ac:chgData name="Dawid Adamczyk" userId="3d4ade22-32cf-41d9-8de7-057c3477639e" providerId="ADAL" clId="{56B468F8-CBC1-4C78-B9B8-04DE5E87582D}" dt="2021-11-18T13:39:42.142" v="2206" actId="478"/>
          <ac:spMkLst>
            <pc:docMk/>
            <pc:sldMk cId="3025646988" sldId="264"/>
            <ac:spMk id="11" creationId="{344460FD-ED2A-4707-976F-A3A89BA9DC2B}"/>
          </ac:spMkLst>
        </pc:spChg>
        <pc:spChg chg="add del mod">
          <ac:chgData name="Dawid Adamczyk" userId="3d4ade22-32cf-41d9-8de7-057c3477639e" providerId="ADAL" clId="{56B468F8-CBC1-4C78-B9B8-04DE5E87582D}" dt="2021-11-18T13:39:47.434" v="2209"/>
          <ac:spMkLst>
            <pc:docMk/>
            <pc:sldMk cId="3025646988" sldId="264"/>
            <ac:spMk id="12" creationId="{D665D749-9723-4E98-BFC3-DCEA6CD8A604}"/>
          </ac:spMkLst>
        </pc:spChg>
        <pc:spChg chg="add del mod">
          <ac:chgData name="Dawid Adamczyk" userId="3d4ade22-32cf-41d9-8de7-057c3477639e" providerId="ADAL" clId="{56B468F8-CBC1-4C78-B9B8-04DE5E87582D}" dt="2021-11-18T13:39:47.434" v="2209"/>
          <ac:spMkLst>
            <pc:docMk/>
            <pc:sldMk cId="3025646988" sldId="264"/>
            <ac:spMk id="13" creationId="{1434F607-485C-431C-A248-65D51D6F8F08}"/>
          </ac:spMkLst>
        </pc:spChg>
        <pc:spChg chg="del">
          <ac:chgData name="Dawid Adamczyk" userId="3d4ade22-32cf-41d9-8de7-057c3477639e" providerId="ADAL" clId="{56B468F8-CBC1-4C78-B9B8-04DE5E87582D}" dt="2021-11-18T13:39:42.142" v="2206" actId="478"/>
          <ac:spMkLst>
            <pc:docMk/>
            <pc:sldMk cId="3025646988" sldId="264"/>
            <ac:spMk id="14" creationId="{D8DC1655-6FF8-4143-BF4A-E59DF67D8638}"/>
          </ac:spMkLst>
        </pc:spChg>
        <pc:spChg chg="del">
          <ac:chgData name="Dawid Adamczyk" userId="3d4ade22-32cf-41d9-8de7-057c3477639e" providerId="ADAL" clId="{56B468F8-CBC1-4C78-B9B8-04DE5E87582D}" dt="2021-11-18T13:39:42.142" v="2206" actId="478"/>
          <ac:spMkLst>
            <pc:docMk/>
            <pc:sldMk cId="3025646988" sldId="264"/>
            <ac:spMk id="15" creationId="{20243401-3002-4872-BBDF-37EB28082819}"/>
          </ac:spMkLst>
        </pc:spChg>
        <pc:spChg chg="add del">
          <ac:chgData name="Dawid Adamczyk" userId="3d4ade22-32cf-41d9-8de7-057c3477639e" providerId="ADAL" clId="{56B468F8-CBC1-4C78-B9B8-04DE5E87582D}" dt="2021-11-18T13:39:49.546" v="2211" actId="478"/>
          <ac:spMkLst>
            <pc:docMk/>
            <pc:sldMk cId="3025646988" sldId="264"/>
            <ac:spMk id="16" creationId="{0507956E-C7AD-490A-BBEE-47FAED1CA473}"/>
          </ac:spMkLst>
        </pc:spChg>
        <pc:spChg chg="add del mod">
          <ac:chgData name="Dawid Adamczyk" userId="3d4ade22-32cf-41d9-8de7-057c3477639e" providerId="ADAL" clId="{56B468F8-CBC1-4C78-B9B8-04DE5E87582D}" dt="2021-11-18T13:39:47.434" v="2209"/>
          <ac:spMkLst>
            <pc:docMk/>
            <pc:sldMk cId="3025646988" sldId="264"/>
            <ac:spMk id="17" creationId="{FCFC07EA-C979-42EE-8DE1-1EC47A966749}"/>
          </ac:spMkLst>
        </pc:spChg>
        <pc:spChg chg="add del mod">
          <ac:chgData name="Dawid Adamczyk" userId="3d4ade22-32cf-41d9-8de7-057c3477639e" providerId="ADAL" clId="{56B468F8-CBC1-4C78-B9B8-04DE5E87582D}" dt="2021-11-18T13:39:47.434" v="2209"/>
          <ac:spMkLst>
            <pc:docMk/>
            <pc:sldMk cId="3025646988" sldId="264"/>
            <ac:spMk id="19" creationId="{04B987C3-688D-41BA-B760-04417AE4A024}"/>
          </ac:spMkLst>
        </pc:spChg>
        <pc:picChg chg="add mod">
          <ac:chgData name="Dawid Adamczyk" userId="3d4ade22-32cf-41d9-8de7-057c3477639e" providerId="ADAL" clId="{56B468F8-CBC1-4C78-B9B8-04DE5E87582D}" dt="2021-11-18T13:40:21.485" v="2219" actId="14100"/>
          <ac:picMkLst>
            <pc:docMk/>
            <pc:sldMk cId="3025646988" sldId="264"/>
            <ac:picMk id="2" creationId="{05A70765-65CD-43EF-9B34-9AABAADF3379}"/>
          </ac:picMkLst>
        </pc:picChg>
        <pc:picChg chg="add del mod">
          <ac:chgData name="Dawid Adamczyk" userId="3d4ade22-32cf-41d9-8de7-057c3477639e" providerId="ADAL" clId="{56B468F8-CBC1-4C78-B9B8-04DE5E87582D}" dt="2021-11-18T13:39:47.434" v="2209"/>
          <ac:picMkLst>
            <pc:docMk/>
            <pc:sldMk cId="3025646988" sldId="264"/>
            <ac:picMk id="18" creationId="{FE2FDD4C-AF4F-4F5A-AC68-7647B406DBAC}"/>
          </ac:picMkLst>
        </pc:picChg>
        <pc:picChg chg="del">
          <ac:chgData name="Dawid Adamczyk" userId="3d4ade22-32cf-41d9-8de7-057c3477639e" providerId="ADAL" clId="{56B468F8-CBC1-4C78-B9B8-04DE5E87582D}" dt="2021-11-18T13:39:42.142" v="2206" actId="478"/>
          <ac:picMkLst>
            <pc:docMk/>
            <pc:sldMk cId="3025646988" sldId="264"/>
            <ac:picMk id="1026" creationId="{FC39BD79-85A5-47EF-B746-9D6765831C32}"/>
          </ac:picMkLst>
        </pc:picChg>
      </pc:sldChg>
      <pc:sldChg chg="modSp add mod">
        <pc:chgData name="Dawid Adamczyk" userId="3d4ade22-32cf-41d9-8de7-057c3477639e" providerId="ADAL" clId="{56B468F8-CBC1-4C78-B9B8-04DE5E87582D}" dt="2021-11-18T13:42:44.862" v="2297" actId="1035"/>
        <pc:sldMkLst>
          <pc:docMk/>
          <pc:sldMk cId="2242818180" sldId="265"/>
        </pc:sldMkLst>
        <pc:spChg chg="mod">
          <ac:chgData name="Dawid Adamczyk" userId="3d4ade22-32cf-41d9-8de7-057c3477639e" providerId="ADAL" clId="{56B468F8-CBC1-4C78-B9B8-04DE5E87582D}" dt="2021-11-18T13:42:01.022" v="2235" actId="1076"/>
          <ac:spMkLst>
            <pc:docMk/>
            <pc:sldMk cId="2242818180" sldId="265"/>
            <ac:spMk id="6" creationId="{34E43187-8B74-49F0-8730-63309F79F2D8}"/>
          </ac:spMkLst>
        </pc:spChg>
        <pc:spChg chg="mod">
          <ac:chgData name="Dawid Adamczyk" userId="3d4ade22-32cf-41d9-8de7-057c3477639e" providerId="ADAL" clId="{56B468F8-CBC1-4C78-B9B8-04DE5E87582D}" dt="2021-11-18T13:41:48.232" v="2227" actId="1076"/>
          <ac:spMkLst>
            <pc:docMk/>
            <pc:sldMk cId="2242818180" sldId="265"/>
            <ac:spMk id="8" creationId="{946BBDF0-6C0D-4D15-8CB9-1A6F8C088BAE}"/>
          </ac:spMkLst>
        </pc:spChg>
        <pc:spChg chg="mod">
          <ac:chgData name="Dawid Adamczyk" userId="3d4ade22-32cf-41d9-8de7-057c3477639e" providerId="ADAL" clId="{56B468F8-CBC1-4C78-B9B8-04DE5E87582D}" dt="2021-11-18T13:42:41.162" v="2271" actId="1036"/>
          <ac:spMkLst>
            <pc:docMk/>
            <pc:sldMk cId="2242818180" sldId="265"/>
            <ac:spMk id="9" creationId="{26C120D1-BA16-433D-B017-F34B9434EC4B}"/>
          </ac:spMkLst>
        </pc:spChg>
        <pc:spChg chg="mod">
          <ac:chgData name="Dawid Adamczyk" userId="3d4ade22-32cf-41d9-8de7-057c3477639e" providerId="ADAL" clId="{56B468F8-CBC1-4C78-B9B8-04DE5E87582D}" dt="2021-11-18T13:42:44.862" v="2297" actId="1035"/>
          <ac:spMkLst>
            <pc:docMk/>
            <pc:sldMk cId="2242818180" sldId="265"/>
            <ac:spMk id="10" creationId="{D44EA166-8D6D-4710-8AC0-8AAC98C6014E}"/>
          </ac:spMkLst>
        </pc:spChg>
        <pc:spChg chg="mod">
          <ac:chgData name="Dawid Adamczyk" userId="3d4ade22-32cf-41d9-8de7-057c3477639e" providerId="ADAL" clId="{56B468F8-CBC1-4C78-B9B8-04DE5E87582D}" dt="2021-11-18T13:42:41.162" v="2271" actId="1036"/>
          <ac:spMkLst>
            <pc:docMk/>
            <pc:sldMk cId="2242818180" sldId="265"/>
            <ac:spMk id="11" creationId="{344460FD-ED2A-4707-976F-A3A89BA9DC2B}"/>
          </ac:spMkLst>
        </pc:spChg>
        <pc:spChg chg="mod">
          <ac:chgData name="Dawid Adamczyk" userId="3d4ade22-32cf-41d9-8de7-057c3477639e" providerId="ADAL" clId="{56B468F8-CBC1-4C78-B9B8-04DE5E87582D}" dt="2021-11-18T13:42:41.162" v="2271" actId="1036"/>
          <ac:spMkLst>
            <pc:docMk/>
            <pc:sldMk cId="2242818180" sldId="265"/>
            <ac:spMk id="14" creationId="{D8DC1655-6FF8-4143-BF4A-E59DF67D8638}"/>
          </ac:spMkLst>
        </pc:spChg>
        <pc:spChg chg="mod">
          <ac:chgData name="Dawid Adamczyk" userId="3d4ade22-32cf-41d9-8de7-057c3477639e" providerId="ADAL" clId="{56B468F8-CBC1-4C78-B9B8-04DE5E87582D}" dt="2021-11-18T13:42:41.162" v="2271" actId="1036"/>
          <ac:spMkLst>
            <pc:docMk/>
            <pc:sldMk cId="2242818180" sldId="265"/>
            <ac:spMk id="15" creationId="{20243401-3002-4872-BBDF-37EB28082819}"/>
          </ac:spMkLst>
        </pc:spChg>
        <pc:spChg chg="mod">
          <ac:chgData name="Dawid Adamczyk" userId="3d4ade22-32cf-41d9-8de7-057c3477639e" providerId="ADAL" clId="{56B468F8-CBC1-4C78-B9B8-04DE5E87582D}" dt="2021-11-18T13:42:41.162" v="2271" actId="1036"/>
          <ac:spMkLst>
            <pc:docMk/>
            <pc:sldMk cId="2242818180" sldId="265"/>
            <ac:spMk id="16" creationId="{0507956E-C7AD-490A-BBEE-47FAED1CA473}"/>
          </ac:spMkLst>
        </pc:spChg>
        <pc:picChg chg="mod">
          <ac:chgData name="Dawid Adamczyk" userId="3d4ade22-32cf-41d9-8de7-057c3477639e" providerId="ADAL" clId="{56B468F8-CBC1-4C78-B9B8-04DE5E87582D}" dt="2021-11-18T13:42:11.754" v="2239" actId="1076"/>
          <ac:picMkLst>
            <pc:docMk/>
            <pc:sldMk cId="2242818180" sldId="265"/>
            <ac:picMk id="5" creationId="{A2AFBF6E-DBEA-4B98-BC28-5981D7A6B005}"/>
          </ac:picMkLst>
        </pc:picChg>
        <pc:picChg chg="mod">
          <ac:chgData name="Dawid Adamczyk" userId="3d4ade22-32cf-41d9-8de7-057c3477639e" providerId="ADAL" clId="{56B468F8-CBC1-4C78-B9B8-04DE5E87582D}" dt="2021-11-18T13:42:41.162" v="2271" actId="1036"/>
          <ac:picMkLst>
            <pc:docMk/>
            <pc:sldMk cId="2242818180" sldId="265"/>
            <ac:picMk id="1026" creationId="{FC39BD79-85A5-47EF-B746-9D6765831C32}"/>
          </ac:picMkLst>
        </pc:picChg>
      </pc:sldChg>
      <pc:sldChg chg="addSp delSp modSp new mod">
        <pc:chgData name="Dawid Adamczyk" userId="3d4ade22-32cf-41d9-8de7-057c3477639e" providerId="ADAL" clId="{56B468F8-CBC1-4C78-B9B8-04DE5E87582D}" dt="2021-11-18T14:02:52.579" v="2819" actId="207"/>
        <pc:sldMkLst>
          <pc:docMk/>
          <pc:sldMk cId="2293615655" sldId="266"/>
        </pc:sldMkLst>
        <pc:spChg chg="add mod">
          <ac:chgData name="Dawid Adamczyk" userId="3d4ade22-32cf-41d9-8de7-057c3477639e" providerId="ADAL" clId="{56B468F8-CBC1-4C78-B9B8-04DE5E87582D}" dt="2021-11-18T13:48:20.198" v="2411" actId="14100"/>
          <ac:spMkLst>
            <pc:docMk/>
            <pc:sldMk cId="2293615655" sldId="266"/>
            <ac:spMk id="4" creationId="{9F0B18CF-807A-443C-9308-463B207FFAC1}"/>
          </ac:spMkLst>
        </pc:spChg>
        <pc:spChg chg="add mod">
          <ac:chgData name="Dawid Adamczyk" userId="3d4ade22-32cf-41d9-8de7-057c3477639e" providerId="ADAL" clId="{56B468F8-CBC1-4C78-B9B8-04DE5E87582D}" dt="2021-11-18T14:02:52.579" v="2819" actId="207"/>
          <ac:spMkLst>
            <pc:docMk/>
            <pc:sldMk cId="2293615655" sldId="266"/>
            <ac:spMk id="5" creationId="{4A72DCD0-364F-48E2-BE48-F8D38D4B5B78}"/>
          </ac:spMkLst>
        </pc:spChg>
        <pc:spChg chg="add mod">
          <ac:chgData name="Dawid Adamczyk" userId="3d4ade22-32cf-41d9-8de7-057c3477639e" providerId="ADAL" clId="{56B468F8-CBC1-4C78-B9B8-04DE5E87582D}" dt="2021-11-18T13:49:56.769" v="2432" actId="1076"/>
          <ac:spMkLst>
            <pc:docMk/>
            <pc:sldMk cId="2293615655" sldId="266"/>
            <ac:spMk id="8" creationId="{4BF401EA-A79E-4CA8-AC44-D53B5CF343C1}"/>
          </ac:spMkLst>
        </pc:spChg>
        <pc:spChg chg="add mod">
          <ac:chgData name="Dawid Adamczyk" userId="3d4ade22-32cf-41d9-8de7-057c3477639e" providerId="ADAL" clId="{56B468F8-CBC1-4C78-B9B8-04DE5E87582D}" dt="2021-11-18T13:49:49.911" v="2431" actId="1076"/>
          <ac:spMkLst>
            <pc:docMk/>
            <pc:sldMk cId="2293615655" sldId="266"/>
            <ac:spMk id="9" creationId="{227A20B5-1074-43D9-8105-E2A9087E4376}"/>
          </ac:spMkLst>
        </pc:spChg>
        <pc:spChg chg="add mod">
          <ac:chgData name="Dawid Adamczyk" userId="3d4ade22-32cf-41d9-8de7-057c3477639e" providerId="ADAL" clId="{56B468F8-CBC1-4C78-B9B8-04DE5E87582D}" dt="2021-11-18T13:49:26.720" v="2428"/>
          <ac:spMkLst>
            <pc:docMk/>
            <pc:sldMk cId="2293615655" sldId="266"/>
            <ac:spMk id="10" creationId="{11CBB7DB-11F5-4E0B-930B-723FCF085541}"/>
          </ac:spMkLst>
        </pc:spChg>
        <pc:spChg chg="add mod">
          <ac:chgData name="Dawid Adamczyk" userId="3d4ade22-32cf-41d9-8de7-057c3477639e" providerId="ADAL" clId="{56B468F8-CBC1-4C78-B9B8-04DE5E87582D}" dt="2021-11-18T13:50:57.883" v="2479" actId="404"/>
          <ac:spMkLst>
            <pc:docMk/>
            <pc:sldMk cId="2293615655" sldId="266"/>
            <ac:spMk id="11" creationId="{8E3807C0-C511-475A-B6ED-8788A0FDAFC8}"/>
          </ac:spMkLst>
        </pc:spChg>
        <pc:spChg chg="add mod">
          <ac:chgData name="Dawid Adamczyk" userId="3d4ade22-32cf-41d9-8de7-057c3477639e" providerId="ADAL" clId="{56B468F8-CBC1-4C78-B9B8-04DE5E87582D}" dt="2021-11-18T13:51:16.533" v="2499" actId="1076"/>
          <ac:spMkLst>
            <pc:docMk/>
            <pc:sldMk cId="2293615655" sldId="266"/>
            <ac:spMk id="12" creationId="{DFEB776B-6AE7-4908-92CD-DBFBFC7FA725}"/>
          </ac:spMkLst>
        </pc:spChg>
        <pc:spChg chg="add mod">
          <ac:chgData name="Dawid Adamczyk" userId="3d4ade22-32cf-41d9-8de7-057c3477639e" providerId="ADAL" clId="{56B468F8-CBC1-4C78-B9B8-04DE5E87582D}" dt="2021-11-18T13:54:54.528" v="2782" actId="20577"/>
          <ac:spMkLst>
            <pc:docMk/>
            <pc:sldMk cId="2293615655" sldId="266"/>
            <ac:spMk id="13" creationId="{1C9F9721-93DB-464F-BD4C-A6E2CE93C6A6}"/>
          </ac:spMkLst>
        </pc:spChg>
        <pc:spChg chg="add mod">
          <ac:chgData name="Dawid Adamczyk" userId="3d4ade22-32cf-41d9-8de7-057c3477639e" providerId="ADAL" clId="{56B468F8-CBC1-4C78-B9B8-04DE5E87582D}" dt="2021-11-18T13:54:16.625" v="2560" actId="1076"/>
          <ac:spMkLst>
            <pc:docMk/>
            <pc:sldMk cId="2293615655" sldId="266"/>
            <ac:spMk id="14" creationId="{03B31CC1-BBCE-464C-8FB5-3A226125C405}"/>
          </ac:spMkLst>
        </pc:spChg>
        <pc:spChg chg="add del mod ord">
          <ac:chgData name="Dawid Adamczyk" userId="3d4ade22-32cf-41d9-8de7-057c3477639e" providerId="ADAL" clId="{56B468F8-CBC1-4C78-B9B8-04DE5E87582D}" dt="2021-11-18T13:53:54.150" v="2553" actId="478"/>
          <ac:spMkLst>
            <pc:docMk/>
            <pc:sldMk cId="2293615655" sldId="266"/>
            <ac:spMk id="15" creationId="{37B6CABC-9C42-4EAD-8EB0-CE126524B2E4}"/>
          </ac:spMkLst>
        </pc:spChg>
        <pc:spChg chg="add del mod ord">
          <ac:chgData name="Dawid Adamczyk" userId="3d4ade22-32cf-41d9-8de7-057c3477639e" providerId="ADAL" clId="{56B468F8-CBC1-4C78-B9B8-04DE5E87582D}" dt="2021-11-18T13:53:54.925" v="2554" actId="478"/>
          <ac:spMkLst>
            <pc:docMk/>
            <pc:sldMk cId="2293615655" sldId="266"/>
            <ac:spMk id="16" creationId="{25928061-1119-4933-916B-1965178076E9}"/>
          </ac:spMkLst>
        </pc:spChg>
        <pc:picChg chg="add del mod">
          <ac:chgData name="Dawid Adamczyk" userId="3d4ade22-32cf-41d9-8de7-057c3477639e" providerId="ADAL" clId="{56B468F8-CBC1-4C78-B9B8-04DE5E87582D}" dt="2021-11-18T13:54:19.790" v="2561" actId="478"/>
          <ac:picMkLst>
            <pc:docMk/>
            <pc:sldMk cId="2293615655" sldId="266"/>
            <ac:picMk id="6" creationId="{5330A190-C7FE-43CB-87AD-A5BC8B68C051}"/>
          </ac:picMkLst>
        </pc:picChg>
        <pc:picChg chg="add del mod">
          <ac:chgData name="Dawid Adamczyk" userId="3d4ade22-32cf-41d9-8de7-057c3477639e" providerId="ADAL" clId="{56B468F8-CBC1-4C78-B9B8-04DE5E87582D}" dt="2021-11-18T13:48:34.325" v="2414" actId="478"/>
          <ac:picMkLst>
            <pc:docMk/>
            <pc:sldMk cId="2293615655" sldId="266"/>
            <ac:picMk id="7" creationId="{B01202E7-C977-4CC3-B176-F6295EDD7DA1}"/>
          </ac:picMkLst>
        </pc:picChg>
        <pc:picChg chg="add mod">
          <ac:chgData name="Dawid Adamczyk" userId="3d4ade22-32cf-41d9-8de7-057c3477639e" providerId="ADAL" clId="{56B468F8-CBC1-4C78-B9B8-04DE5E87582D}" dt="2021-11-18T13:46:38.837" v="2323" actId="14100"/>
          <ac:picMkLst>
            <pc:docMk/>
            <pc:sldMk cId="2293615655" sldId="266"/>
            <ac:picMk id="3074" creationId="{524FDCBC-1209-4C11-A2C8-80247C073935}"/>
          </ac:picMkLst>
        </pc:picChg>
      </pc:sldChg>
      <pc:sldChg chg="modSp add mod">
        <pc:chgData name="Dawid Adamczyk" userId="3d4ade22-32cf-41d9-8de7-057c3477639e" providerId="ADAL" clId="{56B468F8-CBC1-4C78-B9B8-04DE5E87582D}" dt="2021-11-18T14:03:28.262" v="2825" actId="207"/>
        <pc:sldMkLst>
          <pc:docMk/>
          <pc:sldMk cId="575678689" sldId="267"/>
        </pc:sldMkLst>
        <pc:spChg chg="mod">
          <ac:chgData name="Dawid Adamczyk" userId="3d4ade22-32cf-41d9-8de7-057c3477639e" providerId="ADAL" clId="{56B468F8-CBC1-4C78-B9B8-04DE5E87582D}" dt="2021-11-18T14:03:13.427" v="2824" actId="207"/>
          <ac:spMkLst>
            <pc:docMk/>
            <pc:sldMk cId="575678689" sldId="267"/>
            <ac:spMk id="4" creationId="{9F0B18CF-807A-443C-9308-463B207FFAC1}"/>
          </ac:spMkLst>
        </pc:spChg>
        <pc:spChg chg="mod">
          <ac:chgData name="Dawid Adamczyk" userId="3d4ade22-32cf-41d9-8de7-057c3477639e" providerId="ADAL" clId="{56B468F8-CBC1-4C78-B9B8-04DE5E87582D}" dt="2021-11-18T14:02:59.118" v="2821" actId="207"/>
          <ac:spMkLst>
            <pc:docMk/>
            <pc:sldMk cId="575678689" sldId="267"/>
            <ac:spMk id="5" creationId="{4A72DCD0-364F-48E2-BE48-F8D38D4B5B78}"/>
          </ac:spMkLst>
        </pc:spChg>
        <pc:spChg chg="mod">
          <ac:chgData name="Dawid Adamczyk" userId="3d4ade22-32cf-41d9-8de7-057c3477639e" providerId="ADAL" clId="{56B468F8-CBC1-4C78-B9B8-04DE5E87582D}" dt="2021-11-18T14:03:06.719" v="2823" actId="207"/>
          <ac:spMkLst>
            <pc:docMk/>
            <pc:sldMk cId="575678689" sldId="267"/>
            <ac:spMk id="8" creationId="{4BF401EA-A79E-4CA8-AC44-D53B5CF343C1}"/>
          </ac:spMkLst>
        </pc:spChg>
        <pc:spChg chg="mod">
          <ac:chgData name="Dawid Adamczyk" userId="3d4ade22-32cf-41d9-8de7-057c3477639e" providerId="ADAL" clId="{56B468F8-CBC1-4C78-B9B8-04DE5E87582D}" dt="2021-11-18T14:03:13.427" v="2824" actId="207"/>
          <ac:spMkLst>
            <pc:docMk/>
            <pc:sldMk cId="575678689" sldId="267"/>
            <ac:spMk id="9" creationId="{227A20B5-1074-43D9-8105-E2A9087E4376}"/>
          </ac:spMkLst>
        </pc:spChg>
        <pc:spChg chg="mod">
          <ac:chgData name="Dawid Adamczyk" userId="3d4ade22-32cf-41d9-8de7-057c3477639e" providerId="ADAL" clId="{56B468F8-CBC1-4C78-B9B8-04DE5E87582D}" dt="2021-11-18T14:03:13.427" v="2824" actId="207"/>
          <ac:spMkLst>
            <pc:docMk/>
            <pc:sldMk cId="575678689" sldId="267"/>
            <ac:spMk id="11" creationId="{8E3807C0-C511-475A-B6ED-8788A0FDAFC8}"/>
          </ac:spMkLst>
        </pc:spChg>
        <pc:spChg chg="mod">
          <ac:chgData name="Dawid Adamczyk" userId="3d4ade22-32cf-41d9-8de7-057c3477639e" providerId="ADAL" clId="{56B468F8-CBC1-4C78-B9B8-04DE5E87582D}" dt="2021-11-18T14:03:13.427" v="2824" actId="207"/>
          <ac:spMkLst>
            <pc:docMk/>
            <pc:sldMk cId="575678689" sldId="267"/>
            <ac:spMk id="12" creationId="{DFEB776B-6AE7-4908-92CD-DBFBFC7FA725}"/>
          </ac:spMkLst>
        </pc:spChg>
        <pc:spChg chg="mod">
          <ac:chgData name="Dawid Adamczyk" userId="3d4ade22-32cf-41d9-8de7-057c3477639e" providerId="ADAL" clId="{56B468F8-CBC1-4C78-B9B8-04DE5E87582D}" dt="2021-11-18T14:03:28.262" v="2825" actId="207"/>
          <ac:spMkLst>
            <pc:docMk/>
            <pc:sldMk cId="575678689" sldId="267"/>
            <ac:spMk id="13" creationId="{1C9F9721-93DB-464F-BD4C-A6E2CE93C6A6}"/>
          </ac:spMkLst>
        </pc:spChg>
      </pc:sldChg>
      <pc:sldChg chg="addSp delSp modSp add mod">
        <pc:chgData name="Dawid Adamczyk" userId="3d4ade22-32cf-41d9-8de7-057c3477639e" providerId="ADAL" clId="{56B468F8-CBC1-4C78-B9B8-04DE5E87582D}" dt="2021-11-18T19:08:43.693" v="2829" actId="1076"/>
        <pc:sldMkLst>
          <pc:docMk/>
          <pc:sldMk cId="1662662181" sldId="268"/>
        </pc:sldMkLst>
        <pc:spChg chg="del">
          <ac:chgData name="Dawid Adamczyk" userId="3d4ade22-32cf-41d9-8de7-057c3477639e" providerId="ADAL" clId="{56B468F8-CBC1-4C78-B9B8-04DE5E87582D}" dt="2021-11-18T19:08:32.814" v="2827" actId="478"/>
          <ac:spMkLst>
            <pc:docMk/>
            <pc:sldMk cId="1662662181" sldId="268"/>
            <ac:spMk id="9" creationId="{26C120D1-BA16-433D-B017-F34B9434EC4B}"/>
          </ac:spMkLst>
        </pc:spChg>
        <pc:spChg chg="del">
          <ac:chgData name="Dawid Adamczyk" userId="3d4ade22-32cf-41d9-8de7-057c3477639e" providerId="ADAL" clId="{56B468F8-CBC1-4C78-B9B8-04DE5E87582D}" dt="2021-11-18T19:08:32.814" v="2827" actId="478"/>
          <ac:spMkLst>
            <pc:docMk/>
            <pc:sldMk cId="1662662181" sldId="268"/>
            <ac:spMk id="11" creationId="{344460FD-ED2A-4707-976F-A3A89BA9DC2B}"/>
          </ac:spMkLst>
        </pc:spChg>
        <pc:spChg chg="del">
          <ac:chgData name="Dawid Adamczyk" userId="3d4ade22-32cf-41d9-8de7-057c3477639e" providerId="ADAL" clId="{56B468F8-CBC1-4C78-B9B8-04DE5E87582D}" dt="2021-11-18T19:08:32.814" v="2827" actId="478"/>
          <ac:spMkLst>
            <pc:docMk/>
            <pc:sldMk cId="1662662181" sldId="268"/>
            <ac:spMk id="14" creationId="{D8DC1655-6FF8-4143-BF4A-E59DF67D8638}"/>
          </ac:spMkLst>
        </pc:spChg>
        <pc:spChg chg="del">
          <ac:chgData name="Dawid Adamczyk" userId="3d4ade22-32cf-41d9-8de7-057c3477639e" providerId="ADAL" clId="{56B468F8-CBC1-4C78-B9B8-04DE5E87582D}" dt="2021-11-18T19:08:32.814" v="2827" actId="478"/>
          <ac:spMkLst>
            <pc:docMk/>
            <pc:sldMk cId="1662662181" sldId="268"/>
            <ac:spMk id="15" creationId="{20243401-3002-4872-BBDF-37EB28082819}"/>
          </ac:spMkLst>
        </pc:spChg>
        <pc:spChg chg="del">
          <ac:chgData name="Dawid Adamczyk" userId="3d4ade22-32cf-41d9-8de7-057c3477639e" providerId="ADAL" clId="{56B468F8-CBC1-4C78-B9B8-04DE5E87582D}" dt="2021-11-18T19:08:32.814" v="2827" actId="478"/>
          <ac:spMkLst>
            <pc:docMk/>
            <pc:sldMk cId="1662662181" sldId="268"/>
            <ac:spMk id="16" creationId="{0507956E-C7AD-490A-BBEE-47FAED1CA473}"/>
          </ac:spMkLst>
        </pc:spChg>
        <pc:picChg chg="add mod">
          <ac:chgData name="Dawid Adamczyk" userId="3d4ade22-32cf-41d9-8de7-057c3477639e" providerId="ADAL" clId="{56B468F8-CBC1-4C78-B9B8-04DE5E87582D}" dt="2021-11-18T19:08:43.693" v="2829" actId="1076"/>
          <ac:picMkLst>
            <pc:docMk/>
            <pc:sldMk cId="1662662181" sldId="268"/>
            <ac:picMk id="12" creationId="{8258EAFF-D27C-4D4A-A928-D61BB8D9F1F3}"/>
          </ac:picMkLst>
        </pc:picChg>
        <pc:picChg chg="del">
          <ac:chgData name="Dawid Adamczyk" userId="3d4ade22-32cf-41d9-8de7-057c3477639e" providerId="ADAL" clId="{56B468F8-CBC1-4C78-B9B8-04DE5E87582D}" dt="2021-11-18T19:08:32.814" v="2827" actId="478"/>
          <ac:picMkLst>
            <pc:docMk/>
            <pc:sldMk cId="1662662181" sldId="268"/>
            <ac:picMk id="1026" creationId="{FC39BD79-85A5-47EF-B746-9D6765831C32}"/>
          </ac:picMkLst>
        </pc:picChg>
      </pc:sldChg>
      <pc:sldChg chg="addSp delSp modSp new mod">
        <pc:chgData name="Dawid Adamczyk" userId="3d4ade22-32cf-41d9-8de7-057c3477639e" providerId="ADAL" clId="{56B468F8-CBC1-4C78-B9B8-04DE5E87582D}" dt="2021-11-18T19:45:44.057" v="3012" actId="14100"/>
        <pc:sldMkLst>
          <pc:docMk/>
          <pc:sldMk cId="2058397309" sldId="269"/>
        </pc:sldMkLst>
        <pc:spChg chg="del">
          <ac:chgData name="Dawid Adamczyk" userId="3d4ade22-32cf-41d9-8de7-057c3477639e" providerId="ADAL" clId="{56B468F8-CBC1-4C78-B9B8-04DE5E87582D}" dt="2021-11-18T19:44:20.522" v="2988" actId="478"/>
          <ac:spMkLst>
            <pc:docMk/>
            <pc:sldMk cId="2058397309" sldId="269"/>
            <ac:spMk id="2" creationId="{AED98A37-0809-4E65-9158-2B153F0E50D0}"/>
          </ac:spMkLst>
        </pc:spChg>
        <pc:spChg chg="del">
          <ac:chgData name="Dawid Adamczyk" userId="3d4ade22-32cf-41d9-8de7-057c3477639e" providerId="ADAL" clId="{56B468F8-CBC1-4C78-B9B8-04DE5E87582D}" dt="2021-11-18T19:44:21.394" v="2989" actId="478"/>
          <ac:spMkLst>
            <pc:docMk/>
            <pc:sldMk cId="2058397309" sldId="269"/>
            <ac:spMk id="3" creationId="{C423F9FB-7C35-41FE-BEE2-6B8C8C50F5A1}"/>
          </ac:spMkLst>
        </pc:spChg>
        <pc:spChg chg="add mod">
          <ac:chgData name="Dawid Adamczyk" userId="3d4ade22-32cf-41d9-8de7-057c3477639e" providerId="ADAL" clId="{56B468F8-CBC1-4C78-B9B8-04DE5E87582D}" dt="2021-11-18T19:45:44.057" v="3012" actId="14100"/>
          <ac:spMkLst>
            <pc:docMk/>
            <pc:sldMk cId="2058397309" sldId="269"/>
            <ac:spMk id="5" creationId="{93BA4C5C-25B3-4E29-A509-F8B8FCF5DC6A}"/>
          </ac:spMkLst>
        </pc:spChg>
        <pc:picChg chg="add mod">
          <ac:chgData name="Dawid Adamczyk" userId="3d4ade22-32cf-41d9-8de7-057c3477639e" providerId="ADAL" clId="{56B468F8-CBC1-4C78-B9B8-04DE5E87582D}" dt="2021-11-18T19:44:28.929" v="2996" actId="14100"/>
          <ac:picMkLst>
            <pc:docMk/>
            <pc:sldMk cId="2058397309" sldId="269"/>
            <ac:picMk id="4" creationId="{F5C28A9B-6CCA-4E13-8608-1493A15FEA7F}"/>
          </ac:picMkLst>
        </pc:picChg>
      </pc:sldChg>
      <pc:sldChg chg="new">
        <pc:chgData name="Dawid Adamczyk" userId="3d4ade22-32cf-41d9-8de7-057c3477639e" providerId="ADAL" clId="{56B468F8-CBC1-4C78-B9B8-04DE5E87582D}" dt="2021-11-18T20:45:05.196" v="3013" actId="680"/>
        <pc:sldMkLst>
          <pc:docMk/>
          <pc:sldMk cId="1906491064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860AA-3A48-4394-B899-52A6F5923B2D}" type="datetimeFigureOut">
              <a:rPr lang="pl-PL" smtClean="0"/>
              <a:t>26.11.2021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CC7FB-1BB3-42C7-BEAF-4263F61293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5093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2CC7FB-1BB3-42C7-BEAF-4263F612939B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8040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2CC7FB-1BB3-42C7-BEAF-4263F612939B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494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595F8D-E775-4017-AF20-2AA510F9D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92C7528-FA9A-42C9-9EAF-3C43FDEE4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0E2B03E-C53A-414B-8A00-B56BE2E57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711A-AE5A-4617-AF37-1E7D88435F5E}" type="datetimeFigureOut">
              <a:rPr lang="pl-PL" smtClean="0"/>
              <a:t>26.11.2021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B6B5664-4785-47FC-987C-556461D9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C2C1E1-03A1-4B51-B8D0-4350D9BB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9329-E619-43FD-9D3A-D8498B013B0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806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5973BF-DCCF-4A29-9EFC-1736FEF2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AB6AC6F-FA20-4CD1-8156-915A1F751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C9275F6-7C1D-4ABB-9E69-1CFA920A7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711A-AE5A-4617-AF37-1E7D88435F5E}" type="datetimeFigureOut">
              <a:rPr lang="pl-PL" smtClean="0"/>
              <a:t>26.11.2021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44E92EF-FC1C-47B1-AF1B-4A26F5F75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B295B20-3657-4960-AF9A-CDC1239B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9329-E619-43FD-9D3A-D8498B013B0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637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E54754A-AD43-40D5-AC8E-90CBC409D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5A73026-7353-42B0-9988-A4C53582B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082420D-AC93-4734-94EB-F791A54B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711A-AE5A-4617-AF37-1E7D88435F5E}" type="datetimeFigureOut">
              <a:rPr lang="pl-PL" smtClean="0"/>
              <a:t>26.11.2021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FF58CA0-4BB4-405D-AC29-694997DB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E4D5580-9C2E-49D3-BBA9-C29454CC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9329-E619-43FD-9D3A-D8498B013B0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544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196337-D977-4A06-BC9B-ED0ACAC0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D0DFD2-C795-4810-AE9D-7F8A370C6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B1ED024-B781-421B-9CDC-AA29FB7D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711A-AE5A-4617-AF37-1E7D88435F5E}" type="datetimeFigureOut">
              <a:rPr lang="pl-PL" smtClean="0"/>
              <a:t>26.11.2021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38A4C07-0664-496B-8B76-6C5CF352F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03BEEBB-E220-4908-B6B1-6D5A000B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9329-E619-43FD-9D3A-D8498B013B0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124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88D582-DB48-41E0-B215-7DF4CBF9C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CA3C6A9-48CD-46AD-896E-9D0B641D9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7D69D59-6118-45C1-9D92-34ED176FC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711A-AE5A-4617-AF37-1E7D88435F5E}" type="datetimeFigureOut">
              <a:rPr lang="pl-PL" smtClean="0"/>
              <a:t>26.11.2021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270CB5E-7824-4DA8-98D3-F3BA3B70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2C44E97-0E58-40E2-9928-DBD255FE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9329-E619-43FD-9D3A-D8498B013B0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56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C85405-EC44-4F72-BB7F-47488F6A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FB1D52-EC2D-4AD5-A1BC-C16CC4648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B9CF9DA-9B0E-4E7B-9DD8-D33180C6F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770ECBB-94D7-4F16-9B39-312FF152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711A-AE5A-4617-AF37-1E7D88435F5E}" type="datetimeFigureOut">
              <a:rPr lang="pl-PL" smtClean="0"/>
              <a:t>26.11.2021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A4EA979-99ED-47FB-A136-31879649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91363AE-2028-4781-8AA0-AF8969F0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9329-E619-43FD-9D3A-D8498B013B0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00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918FAB-1494-4A65-96F4-083ED835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CD8EBFB-EE0F-4AAF-A86D-F23F6E547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2420275-7DF2-476A-8554-B8FC873FD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D27E8FC-5123-4EE9-AB8B-48CCDC0D7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9E96E4-14DB-4590-8D2D-44E4E048CD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85059CE9-5698-484D-A1C7-A410C2EA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711A-AE5A-4617-AF37-1E7D88435F5E}" type="datetimeFigureOut">
              <a:rPr lang="pl-PL" smtClean="0"/>
              <a:t>26.11.2021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3C77226-34E3-43E0-8A1C-282222D4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60FE59E-A23C-45D4-AB71-9F984BA4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9329-E619-43FD-9D3A-D8498B013B0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568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095C3B-185B-402F-AF76-B5DD423D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5D33DA2-EB4C-4683-989F-86988D6A3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711A-AE5A-4617-AF37-1E7D88435F5E}" type="datetimeFigureOut">
              <a:rPr lang="pl-PL" smtClean="0"/>
              <a:t>26.11.2021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35FC4CC-1F94-4D43-BEE4-6C91EF3A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09D111F-BD52-4057-B35C-25451DD9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9329-E619-43FD-9D3A-D8498B013B0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247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4812CA0-858D-44BA-BC74-85AE8CE0B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711A-AE5A-4617-AF37-1E7D88435F5E}" type="datetimeFigureOut">
              <a:rPr lang="pl-PL" smtClean="0"/>
              <a:t>26.11.2021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1CA46B79-27E0-4253-AD17-6E3E68277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10059A5-B842-4EAF-A3A4-E27C82B5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9329-E619-43FD-9D3A-D8498B013B0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613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035D66-EA1C-4B06-838D-147756ABE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FF02FED-B60E-43DC-9EA6-81436595C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35DB25F-C1A0-4A53-90A1-2E3916E38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9576073-2A4B-4CB8-BBB4-FBAF7D1E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711A-AE5A-4617-AF37-1E7D88435F5E}" type="datetimeFigureOut">
              <a:rPr lang="pl-PL" smtClean="0"/>
              <a:t>26.11.2021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BD60AD2-4FDF-4EA6-8CDE-E129D765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60CD5AD-A8AD-40F3-B899-88E0FCCE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9329-E619-43FD-9D3A-D8498B013B0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365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50DE42-D283-4FBE-9C09-4CF46539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F3D48D8-C6D8-4506-9667-52123F3C9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4460A02-27B9-48EA-A55D-8FD903E5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DE9DCFB-A251-4A5E-ACBB-A0032FFFD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711A-AE5A-4617-AF37-1E7D88435F5E}" type="datetimeFigureOut">
              <a:rPr lang="pl-PL" smtClean="0"/>
              <a:t>26.11.2021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09284F1-96FB-422D-A1E2-D8243188A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801E2F7-1D46-494F-A1B7-D8A75DC3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9329-E619-43FD-9D3A-D8498B013B0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904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2904D1D-7190-443A-81ED-600B63FA6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C1E7409-FCA7-4819-9106-3788924AC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7B600DC-109C-43E7-8404-DF0A605FB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A711A-AE5A-4617-AF37-1E7D88435F5E}" type="datetimeFigureOut">
              <a:rPr lang="pl-PL" smtClean="0"/>
              <a:t>26.11.2021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FBBFA75-8A86-473D-9567-B5CCC3744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161C37E-B4F8-4E48-870A-9923F5FAE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29329-E619-43FD-9D3A-D8498B013B0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834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A0B567-D610-43A1-B375-478EA00D2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" y="2573867"/>
            <a:ext cx="11064240" cy="936096"/>
          </a:xfrm>
        </p:spPr>
        <p:txBody>
          <a:bodyPr anchor="ctr"/>
          <a:lstStyle/>
          <a:p>
            <a:r>
              <a:rPr lang="pl-PL" dirty="0" err="1">
                <a:solidFill>
                  <a:srgbClr val="FF0000"/>
                </a:solidFill>
              </a:rPr>
              <a:t>andrew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>
                <a:solidFill>
                  <a:srgbClr val="FF0000"/>
                </a:solidFill>
              </a:rPr>
              <a:t>jenkins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>
                <a:solidFill>
                  <a:srgbClr val="002060"/>
                </a:solidFill>
              </a:rPr>
              <a:t>| </a:t>
            </a:r>
            <a:r>
              <a:rPr lang="pl-PL" b="1" dirty="0">
                <a:solidFill>
                  <a:srgbClr val="002060"/>
                </a:solidFill>
              </a:rPr>
              <a:t>native speaker</a:t>
            </a:r>
          </a:p>
        </p:txBody>
      </p:sp>
      <p:sp>
        <p:nvSpPr>
          <p:cNvPr id="4" name="Krzyż 3">
            <a:extLst>
              <a:ext uri="{FF2B5EF4-FFF2-40B4-BE49-F238E27FC236}">
                <a16:creationId xmlns:a16="http://schemas.microsoft.com/office/drawing/2014/main" id="{175EF6A9-69EB-4F0E-871A-3C7C4D879201}"/>
              </a:ext>
            </a:extLst>
          </p:cNvPr>
          <p:cNvSpPr/>
          <p:nvPr/>
        </p:nvSpPr>
        <p:spPr>
          <a:xfrm>
            <a:off x="10685019" y="3197280"/>
            <a:ext cx="458172" cy="463439"/>
          </a:xfrm>
          <a:prstGeom prst="plus">
            <a:avLst>
              <a:gd name="adj" fmla="val 43101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0571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D44EA166-8D6D-4710-8AC0-8AAC98C6014E}"/>
              </a:ext>
            </a:extLst>
          </p:cNvPr>
          <p:cNvSpPr/>
          <p:nvPr/>
        </p:nvSpPr>
        <p:spPr>
          <a:xfrm>
            <a:off x="0" y="5885180"/>
            <a:ext cx="12192000" cy="5376959"/>
          </a:xfrm>
          <a:prstGeom prst="rect">
            <a:avLst/>
          </a:prstGeom>
          <a:solidFill>
            <a:srgbClr val="002060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A2AFBF6E-DBEA-4B98-BC28-5981D7A6B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0" y="153431"/>
            <a:ext cx="2913814" cy="422222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34E43187-8B74-49F0-8730-63309F79F2D8}"/>
              </a:ext>
            </a:extLst>
          </p:cNvPr>
          <p:cNvSpPr/>
          <p:nvPr/>
        </p:nvSpPr>
        <p:spPr>
          <a:xfrm>
            <a:off x="5525394" y="226890"/>
            <a:ext cx="5740988" cy="765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DO I TEACH ENGLISH       WHO I AM FOR       WHO I AM</a:t>
            </a:r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946BBDF0-6C0D-4D15-8CB9-1A6F8C088BAE}"/>
              </a:ext>
            </a:extLst>
          </p:cNvPr>
          <p:cNvSpPr/>
          <p:nvPr/>
        </p:nvSpPr>
        <p:spPr>
          <a:xfrm>
            <a:off x="10546795" y="153431"/>
            <a:ext cx="1439175" cy="41410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/>
              <a:t>Start learning!</a:t>
            </a:r>
            <a:endParaRPr lang="pl-PL" sz="1400" dirty="0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8258EAFF-D27C-4D4A-A928-D61BB8D9F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54" y="1299285"/>
            <a:ext cx="10729891" cy="48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62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D44EA166-8D6D-4710-8AC0-8AAC98C6014E}"/>
              </a:ext>
            </a:extLst>
          </p:cNvPr>
          <p:cNvSpPr/>
          <p:nvPr/>
        </p:nvSpPr>
        <p:spPr>
          <a:xfrm>
            <a:off x="0" y="5300431"/>
            <a:ext cx="12192000" cy="4786050"/>
          </a:xfrm>
          <a:prstGeom prst="rect">
            <a:avLst/>
          </a:prstGeom>
          <a:solidFill>
            <a:srgbClr val="002060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A2AFBF6E-DBEA-4B98-BC28-5981D7A6B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30" y="430566"/>
            <a:ext cx="3878287" cy="561977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34E43187-8B74-49F0-8730-63309F79F2D8}"/>
              </a:ext>
            </a:extLst>
          </p:cNvPr>
          <p:cNvSpPr/>
          <p:nvPr/>
        </p:nvSpPr>
        <p:spPr>
          <a:xfrm>
            <a:off x="4983095" y="502967"/>
            <a:ext cx="5247310" cy="765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do I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teach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english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Who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     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Who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946BBDF0-6C0D-4D15-8CB9-1A6F8C088BAE}"/>
              </a:ext>
            </a:extLst>
          </p:cNvPr>
          <p:cNvSpPr/>
          <p:nvPr/>
        </p:nvSpPr>
        <p:spPr>
          <a:xfrm>
            <a:off x="10485674" y="481630"/>
            <a:ext cx="1439175" cy="41410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/>
              <a:t>Start learning!</a:t>
            </a:r>
            <a:endParaRPr lang="pl-PL" sz="1400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05A70765-65CD-43EF-9B34-9AABAADF3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54" y="660657"/>
            <a:ext cx="10729891" cy="48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46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78CE04-06D5-4C9E-9ACC-03517943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38D963-6B38-4503-8FB1-F680A732F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074" name="Picture 2" descr="girl in blue and white striped shirt holding pink plastic cup">
            <a:extLst>
              <a:ext uri="{FF2B5EF4-FFF2-40B4-BE49-F238E27FC236}">
                <a16:creationId xmlns:a16="http://schemas.microsoft.com/office/drawing/2014/main" id="{524FDCBC-1209-4C11-A2C8-80247C0739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" t="683" r="-115" b="14791"/>
          <a:stretch/>
        </p:blipFill>
        <p:spPr bwMode="auto">
          <a:xfrm>
            <a:off x="-46848" y="-34290"/>
            <a:ext cx="12285696" cy="692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rostokąt 4">
            <a:extLst>
              <a:ext uri="{FF2B5EF4-FFF2-40B4-BE49-F238E27FC236}">
                <a16:creationId xmlns:a16="http://schemas.microsoft.com/office/drawing/2014/main" id="{4A72DCD0-364F-48E2-BE48-F8D38D4B5B78}"/>
              </a:ext>
            </a:extLst>
          </p:cNvPr>
          <p:cNvSpPr/>
          <p:nvPr/>
        </p:nvSpPr>
        <p:spPr>
          <a:xfrm>
            <a:off x="-46848" y="-34290"/>
            <a:ext cx="12285696" cy="6926580"/>
          </a:xfrm>
          <a:prstGeom prst="rect">
            <a:avLst/>
          </a:prstGeom>
          <a:solidFill>
            <a:srgbClr val="152543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9F0B18CF-807A-443C-9308-463B207FFAC1}"/>
              </a:ext>
            </a:extLst>
          </p:cNvPr>
          <p:cNvSpPr/>
          <p:nvPr/>
        </p:nvSpPr>
        <p:spPr>
          <a:xfrm>
            <a:off x="-609600" y="2830286"/>
            <a:ext cx="13411200" cy="164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3800" dirty="0">
                <a:solidFill>
                  <a:schemeClr val="bg1"/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L A N G U A G E</a:t>
            </a:r>
            <a:endParaRPr lang="pl-PL" sz="1600" dirty="0">
              <a:solidFill>
                <a:schemeClr val="bg1"/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</p:txBody>
      </p:sp>
      <p:sp>
        <p:nvSpPr>
          <p:cNvPr id="8" name="Tytuł 1">
            <a:extLst>
              <a:ext uri="{FF2B5EF4-FFF2-40B4-BE49-F238E27FC236}">
                <a16:creationId xmlns:a16="http://schemas.microsoft.com/office/drawing/2014/main" id="{4BF401EA-A79E-4CA8-AC44-D53B5CF343C1}"/>
              </a:ext>
            </a:extLst>
          </p:cNvPr>
          <p:cNvSpPr txBox="1">
            <a:spLocks/>
          </p:cNvSpPr>
          <p:nvPr/>
        </p:nvSpPr>
        <p:spPr>
          <a:xfrm>
            <a:off x="0" y="-107566"/>
            <a:ext cx="4167777" cy="936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 err="1">
                <a:solidFill>
                  <a:srgbClr val="FF0000"/>
                </a:solidFill>
              </a:rPr>
              <a:t>andrew</a:t>
            </a:r>
            <a:r>
              <a:rPr lang="pl-PL" sz="1800" dirty="0">
                <a:solidFill>
                  <a:srgbClr val="FF0000"/>
                </a:solidFill>
              </a:rPr>
              <a:t> </a:t>
            </a:r>
            <a:r>
              <a:rPr lang="pl-PL" sz="1800" dirty="0" err="1">
                <a:solidFill>
                  <a:srgbClr val="FF0000"/>
                </a:solidFill>
              </a:rPr>
              <a:t>jenkins</a:t>
            </a:r>
            <a:r>
              <a:rPr lang="pl-PL" sz="1800" dirty="0">
                <a:solidFill>
                  <a:srgbClr val="FF0000"/>
                </a:solidFill>
              </a:rPr>
              <a:t> </a:t>
            </a:r>
            <a:r>
              <a:rPr lang="pl-PL" sz="1800" dirty="0">
                <a:solidFill>
                  <a:schemeClr val="bg1"/>
                </a:solidFill>
              </a:rPr>
              <a:t>| </a:t>
            </a:r>
            <a:r>
              <a:rPr lang="pl-PL" sz="1800" b="1" dirty="0">
                <a:solidFill>
                  <a:schemeClr val="bg1"/>
                </a:solidFill>
              </a:rPr>
              <a:t>native speaker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227A20B5-1074-43D9-8105-E2A9087E4376}"/>
              </a:ext>
            </a:extLst>
          </p:cNvPr>
          <p:cNvSpPr/>
          <p:nvPr/>
        </p:nvSpPr>
        <p:spPr>
          <a:xfrm>
            <a:off x="5525394" y="197970"/>
            <a:ext cx="5740988" cy="765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1200" dirty="0">
                <a:solidFill>
                  <a:schemeClr val="bg1"/>
                </a:solidFill>
              </a:rPr>
              <a:t>HOW DO I TEACH ENGLISH       WHO I AM FOR       WHO I AM</a:t>
            </a:r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11CBB7DB-11F5-4E0B-930B-723FCF085541}"/>
              </a:ext>
            </a:extLst>
          </p:cNvPr>
          <p:cNvSpPr/>
          <p:nvPr/>
        </p:nvSpPr>
        <p:spPr>
          <a:xfrm>
            <a:off x="10546795" y="153431"/>
            <a:ext cx="1439175" cy="41410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/>
              <a:t>Start learning!</a:t>
            </a:r>
            <a:endParaRPr lang="pl-PL" sz="1400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8E3807C0-C511-475A-B6ED-8788A0FDAFC8}"/>
              </a:ext>
            </a:extLst>
          </p:cNvPr>
          <p:cNvSpPr/>
          <p:nvPr/>
        </p:nvSpPr>
        <p:spPr>
          <a:xfrm>
            <a:off x="72570" y="2140940"/>
            <a:ext cx="4689140" cy="950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l-PL" sz="2800" b="1" dirty="0">
                <a:solidFill>
                  <a:schemeClr val="bg1"/>
                </a:solidFill>
                <a:effectLst/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MOVE YOUR ENGLISH</a:t>
            </a:r>
            <a:endParaRPr lang="pl-PL" sz="1400" dirty="0">
              <a:solidFill>
                <a:schemeClr val="bg1"/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DFEB776B-6AE7-4908-92CD-DBFBFC7FA725}"/>
              </a:ext>
            </a:extLst>
          </p:cNvPr>
          <p:cNvSpPr/>
          <p:nvPr/>
        </p:nvSpPr>
        <p:spPr>
          <a:xfrm>
            <a:off x="8554984" y="4209404"/>
            <a:ext cx="4689140" cy="950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l-PL" sz="2800" b="1" dirty="0">
                <a:solidFill>
                  <a:schemeClr val="bg1"/>
                </a:solidFill>
                <a:effectLst/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TO THE NEXT LEVEL</a:t>
            </a:r>
            <a:endParaRPr lang="pl-PL" sz="1400" dirty="0">
              <a:solidFill>
                <a:schemeClr val="bg1"/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</p:txBody>
      </p: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1C9F9721-93DB-464F-BD4C-A6E2CE93C6A6}"/>
              </a:ext>
            </a:extLst>
          </p:cNvPr>
          <p:cNvSpPr/>
          <p:nvPr/>
        </p:nvSpPr>
        <p:spPr>
          <a:xfrm>
            <a:off x="-275770" y="5110489"/>
            <a:ext cx="12758056" cy="41410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pl-PL" sz="1400" dirty="0" err="1">
                <a:solidFill>
                  <a:schemeClr val="bg1"/>
                </a:solidFill>
              </a:rPr>
              <a:t>Keep</a:t>
            </a:r>
            <a:r>
              <a:rPr lang="pl-PL" sz="1400" dirty="0">
                <a:solidFill>
                  <a:schemeClr val="bg1"/>
                </a:solidFill>
              </a:rPr>
              <a:t> </a:t>
            </a:r>
            <a:r>
              <a:rPr lang="pl-PL" sz="1400" dirty="0" err="1">
                <a:solidFill>
                  <a:schemeClr val="bg1"/>
                </a:solidFill>
              </a:rPr>
              <a:t>exploring</a:t>
            </a:r>
            <a:r>
              <a:rPr lang="pl-PL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Trójkąt równoramienny 13">
            <a:extLst>
              <a:ext uri="{FF2B5EF4-FFF2-40B4-BE49-F238E27FC236}">
                <a16:creationId xmlns:a16="http://schemas.microsoft.com/office/drawing/2014/main" id="{03B31CC1-BBCE-464C-8FB5-3A226125C405}"/>
              </a:ext>
            </a:extLst>
          </p:cNvPr>
          <p:cNvSpPr/>
          <p:nvPr/>
        </p:nvSpPr>
        <p:spPr>
          <a:xfrm rot="10800000">
            <a:off x="10293687" y="5471402"/>
            <a:ext cx="268666" cy="16629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615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78CE04-06D5-4C9E-9ACC-03517943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38D963-6B38-4503-8FB1-F680A732F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074" name="Picture 2" descr="girl in blue and white striped shirt holding pink plastic cup">
            <a:extLst>
              <a:ext uri="{FF2B5EF4-FFF2-40B4-BE49-F238E27FC236}">
                <a16:creationId xmlns:a16="http://schemas.microsoft.com/office/drawing/2014/main" id="{524FDCBC-1209-4C11-A2C8-80247C0739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" t="683" r="-115" b="14791"/>
          <a:stretch/>
        </p:blipFill>
        <p:spPr bwMode="auto">
          <a:xfrm>
            <a:off x="-46848" y="-34290"/>
            <a:ext cx="12285696" cy="692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rostokąt 4">
            <a:extLst>
              <a:ext uri="{FF2B5EF4-FFF2-40B4-BE49-F238E27FC236}">
                <a16:creationId xmlns:a16="http://schemas.microsoft.com/office/drawing/2014/main" id="{4A72DCD0-364F-48E2-BE48-F8D38D4B5B78}"/>
              </a:ext>
            </a:extLst>
          </p:cNvPr>
          <p:cNvSpPr/>
          <p:nvPr/>
        </p:nvSpPr>
        <p:spPr>
          <a:xfrm>
            <a:off x="-46848" y="-34290"/>
            <a:ext cx="12285696" cy="6926580"/>
          </a:xfrm>
          <a:prstGeom prst="rect">
            <a:avLst/>
          </a:prstGeom>
          <a:solidFill>
            <a:schemeClr val="bg1">
              <a:alpha val="8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9F0B18CF-807A-443C-9308-463B207FFAC1}"/>
              </a:ext>
            </a:extLst>
          </p:cNvPr>
          <p:cNvSpPr/>
          <p:nvPr/>
        </p:nvSpPr>
        <p:spPr>
          <a:xfrm>
            <a:off x="-609600" y="2830286"/>
            <a:ext cx="13411200" cy="164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3800" dirty="0">
                <a:solidFill>
                  <a:srgbClr val="000D26"/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L A N G U A G E</a:t>
            </a:r>
            <a:endParaRPr lang="pl-PL" sz="1600" dirty="0">
              <a:solidFill>
                <a:srgbClr val="000D26"/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</p:txBody>
      </p:sp>
      <p:sp>
        <p:nvSpPr>
          <p:cNvPr id="8" name="Tytuł 1">
            <a:extLst>
              <a:ext uri="{FF2B5EF4-FFF2-40B4-BE49-F238E27FC236}">
                <a16:creationId xmlns:a16="http://schemas.microsoft.com/office/drawing/2014/main" id="{4BF401EA-A79E-4CA8-AC44-D53B5CF343C1}"/>
              </a:ext>
            </a:extLst>
          </p:cNvPr>
          <p:cNvSpPr txBox="1">
            <a:spLocks/>
          </p:cNvSpPr>
          <p:nvPr/>
        </p:nvSpPr>
        <p:spPr>
          <a:xfrm>
            <a:off x="0" y="-107566"/>
            <a:ext cx="4167777" cy="936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 err="1">
                <a:solidFill>
                  <a:srgbClr val="FF0000"/>
                </a:solidFill>
              </a:rPr>
              <a:t>andrew</a:t>
            </a:r>
            <a:r>
              <a:rPr lang="pl-PL" sz="1800" dirty="0">
                <a:solidFill>
                  <a:srgbClr val="FF0000"/>
                </a:solidFill>
              </a:rPr>
              <a:t> </a:t>
            </a:r>
            <a:r>
              <a:rPr lang="pl-PL" sz="1800" dirty="0" err="1">
                <a:solidFill>
                  <a:srgbClr val="FF0000"/>
                </a:solidFill>
              </a:rPr>
              <a:t>jenkins</a:t>
            </a:r>
            <a:r>
              <a:rPr lang="pl-PL" sz="1800" dirty="0">
                <a:solidFill>
                  <a:srgbClr val="FF0000"/>
                </a:solidFill>
              </a:rPr>
              <a:t> </a:t>
            </a:r>
            <a:r>
              <a:rPr lang="pl-PL" sz="1800" dirty="0">
                <a:solidFill>
                  <a:srgbClr val="000D26"/>
                </a:solidFill>
              </a:rPr>
              <a:t>| </a:t>
            </a:r>
            <a:r>
              <a:rPr lang="pl-PL" sz="1800" b="1" dirty="0">
                <a:solidFill>
                  <a:srgbClr val="000D26"/>
                </a:solidFill>
              </a:rPr>
              <a:t>native speaker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227A20B5-1074-43D9-8105-E2A9087E4376}"/>
              </a:ext>
            </a:extLst>
          </p:cNvPr>
          <p:cNvSpPr/>
          <p:nvPr/>
        </p:nvSpPr>
        <p:spPr>
          <a:xfrm>
            <a:off x="5525394" y="197970"/>
            <a:ext cx="5740988" cy="765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1200" dirty="0">
                <a:solidFill>
                  <a:srgbClr val="000D26"/>
                </a:solidFill>
              </a:rPr>
              <a:t>HOW DO I TEACH ENGLISH       WHO I AM FOR       WHO I AM</a:t>
            </a:r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11CBB7DB-11F5-4E0B-930B-723FCF085541}"/>
              </a:ext>
            </a:extLst>
          </p:cNvPr>
          <p:cNvSpPr/>
          <p:nvPr/>
        </p:nvSpPr>
        <p:spPr>
          <a:xfrm>
            <a:off x="10546795" y="153431"/>
            <a:ext cx="1439175" cy="41410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/>
              <a:t>Start learning!</a:t>
            </a:r>
            <a:endParaRPr lang="pl-PL" sz="1400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8E3807C0-C511-475A-B6ED-8788A0FDAFC8}"/>
              </a:ext>
            </a:extLst>
          </p:cNvPr>
          <p:cNvSpPr/>
          <p:nvPr/>
        </p:nvSpPr>
        <p:spPr>
          <a:xfrm>
            <a:off x="72570" y="2140940"/>
            <a:ext cx="4689140" cy="950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l-PL" sz="2800" b="1" dirty="0">
                <a:solidFill>
                  <a:srgbClr val="000D26"/>
                </a:solidFill>
                <a:effectLst/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MOVE YOUR ENGLISH</a:t>
            </a:r>
            <a:endParaRPr lang="pl-PL" sz="1400" dirty="0">
              <a:solidFill>
                <a:srgbClr val="000D26"/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DFEB776B-6AE7-4908-92CD-DBFBFC7FA725}"/>
              </a:ext>
            </a:extLst>
          </p:cNvPr>
          <p:cNvSpPr/>
          <p:nvPr/>
        </p:nvSpPr>
        <p:spPr>
          <a:xfrm>
            <a:off x="8554984" y="4209404"/>
            <a:ext cx="4689140" cy="950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l-PL" sz="2800" b="1" dirty="0">
                <a:solidFill>
                  <a:srgbClr val="000D26"/>
                </a:solidFill>
                <a:effectLst/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TO THE NEXT LEVEL</a:t>
            </a:r>
            <a:endParaRPr lang="pl-PL" sz="1400" dirty="0">
              <a:solidFill>
                <a:srgbClr val="000D26"/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</p:txBody>
      </p: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1C9F9721-93DB-464F-BD4C-A6E2CE93C6A6}"/>
              </a:ext>
            </a:extLst>
          </p:cNvPr>
          <p:cNvSpPr/>
          <p:nvPr/>
        </p:nvSpPr>
        <p:spPr>
          <a:xfrm>
            <a:off x="-275770" y="5110489"/>
            <a:ext cx="12758056" cy="414103"/>
          </a:xfrm>
          <a:prstGeom prst="roundRect">
            <a:avLst/>
          </a:prstGeom>
          <a:solidFill>
            <a:srgbClr val="0013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pl-PL" sz="1400" dirty="0" err="1">
                <a:solidFill>
                  <a:schemeClr val="bg1"/>
                </a:solidFill>
              </a:rPr>
              <a:t>Keep</a:t>
            </a:r>
            <a:r>
              <a:rPr lang="pl-PL" sz="1400" dirty="0">
                <a:solidFill>
                  <a:schemeClr val="bg1"/>
                </a:solidFill>
              </a:rPr>
              <a:t> </a:t>
            </a:r>
            <a:r>
              <a:rPr lang="pl-PL" sz="1400" dirty="0" err="1">
                <a:solidFill>
                  <a:schemeClr val="bg1"/>
                </a:solidFill>
              </a:rPr>
              <a:t>exploring</a:t>
            </a:r>
            <a:r>
              <a:rPr lang="pl-PL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Trójkąt równoramienny 13">
            <a:extLst>
              <a:ext uri="{FF2B5EF4-FFF2-40B4-BE49-F238E27FC236}">
                <a16:creationId xmlns:a16="http://schemas.microsoft.com/office/drawing/2014/main" id="{03B31CC1-BBCE-464C-8FB5-3A226125C405}"/>
              </a:ext>
            </a:extLst>
          </p:cNvPr>
          <p:cNvSpPr/>
          <p:nvPr/>
        </p:nvSpPr>
        <p:spPr>
          <a:xfrm rot="10800000">
            <a:off x="10293687" y="5471402"/>
            <a:ext cx="268666" cy="16629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678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irl in blue and white striped shirt holding pink plastic cup">
            <a:extLst>
              <a:ext uri="{FF2B5EF4-FFF2-40B4-BE49-F238E27FC236}">
                <a16:creationId xmlns:a16="http://schemas.microsoft.com/office/drawing/2014/main" id="{F5C28A9B-6CCA-4E13-8608-1493A15FEA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3" t="2035" r="13375" b="-178"/>
          <a:stretch/>
        </p:blipFill>
        <p:spPr bwMode="auto">
          <a:xfrm>
            <a:off x="2101787" y="79122"/>
            <a:ext cx="8500149" cy="727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rostokąt 4">
            <a:extLst>
              <a:ext uri="{FF2B5EF4-FFF2-40B4-BE49-F238E27FC236}">
                <a16:creationId xmlns:a16="http://schemas.microsoft.com/office/drawing/2014/main" id="{93BA4C5C-25B3-4E29-A509-F8B8FCF5DC6A}"/>
              </a:ext>
            </a:extLst>
          </p:cNvPr>
          <p:cNvSpPr/>
          <p:nvPr/>
        </p:nvSpPr>
        <p:spPr>
          <a:xfrm>
            <a:off x="5961765" y="4220705"/>
            <a:ext cx="5562577" cy="2315088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l-PL" sz="3200" dirty="0">
                <a:effectLst/>
                <a:latin typeface="Freestyle Script" panose="030804020302050B04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„</a:t>
            </a:r>
            <a:r>
              <a:rPr lang="en-GB" sz="3200" dirty="0">
                <a:effectLst/>
                <a:latin typeface="Freestyle Script" panose="030804020302050B04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Thinking that something works is </a:t>
            </a:r>
            <a:r>
              <a:rPr lang="en-GB" sz="3200" dirty="0">
                <a:solidFill>
                  <a:srgbClr val="00B0F0"/>
                </a:solidFill>
                <a:effectLst/>
                <a:latin typeface="Freestyle Script" panose="030804020302050B04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GB" sz="3200" dirty="0">
                <a:effectLst/>
                <a:latin typeface="Freestyle Script" panose="030804020302050B04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that knowing that something works.</a:t>
            </a:r>
            <a:r>
              <a:rPr lang="pl-PL" sz="3200" dirty="0">
                <a:effectLst/>
                <a:latin typeface="Freestyle Script" panose="030804020302050B04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</a:p>
          <a:p>
            <a:pPr lvl="1" algn="r">
              <a:lnSpc>
                <a:spcPct val="107000"/>
              </a:lnSpc>
              <a:spcAft>
                <a:spcPts val="800"/>
              </a:spcAft>
            </a:pPr>
            <a:r>
              <a:rPr lang="pl-PL" sz="3200" dirty="0">
                <a:latin typeface="Freestyle Script" panose="030804020302050B04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- Andrew Jenkins</a:t>
            </a:r>
            <a:endParaRPr lang="pl-PL" sz="3200" dirty="0">
              <a:effectLst/>
              <a:latin typeface="Freestyle Script" panose="030804020302050B04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39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A0B567-D610-43A1-B375-478EA00D2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" y="2573867"/>
            <a:ext cx="11064240" cy="936096"/>
          </a:xfrm>
        </p:spPr>
        <p:txBody>
          <a:bodyPr anchor="ctr"/>
          <a:lstStyle/>
          <a:p>
            <a:r>
              <a:rPr lang="pl-PL" dirty="0" err="1">
                <a:solidFill>
                  <a:srgbClr val="002060"/>
                </a:solidFill>
              </a:rPr>
              <a:t>andrew</a:t>
            </a:r>
            <a:r>
              <a:rPr lang="pl-PL" dirty="0">
                <a:solidFill>
                  <a:srgbClr val="002060"/>
                </a:solidFill>
              </a:rPr>
              <a:t> </a:t>
            </a:r>
            <a:r>
              <a:rPr lang="pl-PL" dirty="0" err="1">
                <a:solidFill>
                  <a:srgbClr val="002060"/>
                </a:solidFill>
              </a:rPr>
              <a:t>jenkins</a:t>
            </a:r>
            <a:r>
              <a:rPr lang="pl-PL" dirty="0">
                <a:solidFill>
                  <a:srgbClr val="002060"/>
                </a:solidFill>
              </a:rPr>
              <a:t> </a:t>
            </a: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pl-PL" b="1" dirty="0">
                <a:solidFill>
                  <a:schemeClr val="bg1">
                    <a:lumMod val="65000"/>
                  </a:schemeClr>
                </a:solidFill>
              </a:rPr>
              <a:t>native speaker</a:t>
            </a:r>
          </a:p>
        </p:txBody>
      </p:sp>
      <p:sp>
        <p:nvSpPr>
          <p:cNvPr id="4" name="Krzyż 3">
            <a:extLst>
              <a:ext uri="{FF2B5EF4-FFF2-40B4-BE49-F238E27FC236}">
                <a16:creationId xmlns:a16="http://schemas.microsoft.com/office/drawing/2014/main" id="{175EF6A9-69EB-4F0E-871A-3C7C4D879201}"/>
              </a:ext>
            </a:extLst>
          </p:cNvPr>
          <p:cNvSpPr/>
          <p:nvPr/>
        </p:nvSpPr>
        <p:spPr>
          <a:xfrm>
            <a:off x="10685019" y="3197280"/>
            <a:ext cx="458172" cy="463439"/>
          </a:xfrm>
          <a:prstGeom prst="plus">
            <a:avLst>
              <a:gd name="adj" fmla="val 43101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687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A0B567-D610-43A1-B375-478EA00D2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" y="2573867"/>
            <a:ext cx="11064240" cy="936096"/>
          </a:xfrm>
        </p:spPr>
        <p:txBody>
          <a:bodyPr anchor="ctr"/>
          <a:lstStyle/>
          <a:p>
            <a:r>
              <a:rPr lang="pl-PL" dirty="0" err="1">
                <a:solidFill>
                  <a:srgbClr val="003FBC"/>
                </a:solidFill>
              </a:rPr>
              <a:t>andrew</a:t>
            </a:r>
            <a:r>
              <a:rPr lang="pl-PL" dirty="0">
                <a:solidFill>
                  <a:srgbClr val="003FBC"/>
                </a:solidFill>
              </a:rPr>
              <a:t> </a:t>
            </a:r>
            <a:r>
              <a:rPr lang="pl-PL" dirty="0" err="1">
                <a:solidFill>
                  <a:srgbClr val="003FBC"/>
                </a:solidFill>
              </a:rPr>
              <a:t>jenkins</a:t>
            </a:r>
            <a:r>
              <a:rPr lang="pl-PL" dirty="0">
                <a:solidFill>
                  <a:srgbClr val="003FBC"/>
                </a:solidFill>
              </a:rPr>
              <a:t> </a:t>
            </a:r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| </a:t>
            </a:r>
            <a:r>
              <a:rPr lang="pl-PL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native speaker</a:t>
            </a:r>
          </a:p>
        </p:txBody>
      </p:sp>
      <p:sp>
        <p:nvSpPr>
          <p:cNvPr id="4" name="Krzyż 3">
            <a:extLst>
              <a:ext uri="{FF2B5EF4-FFF2-40B4-BE49-F238E27FC236}">
                <a16:creationId xmlns:a16="http://schemas.microsoft.com/office/drawing/2014/main" id="{175EF6A9-69EB-4F0E-871A-3C7C4D879201}"/>
              </a:ext>
            </a:extLst>
          </p:cNvPr>
          <p:cNvSpPr/>
          <p:nvPr/>
        </p:nvSpPr>
        <p:spPr>
          <a:xfrm>
            <a:off x="10685019" y="3197280"/>
            <a:ext cx="458172" cy="463439"/>
          </a:xfrm>
          <a:prstGeom prst="plus">
            <a:avLst>
              <a:gd name="adj" fmla="val 43101"/>
            </a:avLst>
          </a:prstGeom>
          <a:solidFill>
            <a:srgbClr val="003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105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rl in blue and white striped shirt holding pink plastic cup">
            <a:extLst>
              <a:ext uri="{FF2B5EF4-FFF2-40B4-BE49-F238E27FC236}">
                <a16:creationId xmlns:a16="http://schemas.microsoft.com/office/drawing/2014/main" id="{FC39BD79-85A5-47EF-B746-9D6765831C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4" b="29481"/>
          <a:stretch/>
        </p:blipFill>
        <p:spPr bwMode="auto">
          <a:xfrm>
            <a:off x="1718435" y="1557569"/>
            <a:ext cx="10477500" cy="47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rostokąt 9">
            <a:extLst>
              <a:ext uri="{FF2B5EF4-FFF2-40B4-BE49-F238E27FC236}">
                <a16:creationId xmlns:a16="http://schemas.microsoft.com/office/drawing/2014/main" id="{D44EA166-8D6D-4710-8AC0-8AAC98C6014E}"/>
              </a:ext>
            </a:extLst>
          </p:cNvPr>
          <p:cNvSpPr/>
          <p:nvPr/>
        </p:nvSpPr>
        <p:spPr>
          <a:xfrm>
            <a:off x="0" y="1557569"/>
            <a:ext cx="12192000" cy="4786050"/>
          </a:xfrm>
          <a:prstGeom prst="rect">
            <a:avLst/>
          </a:prstGeom>
          <a:solidFill>
            <a:srgbClr val="002060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BA1523D0-B6F9-42C1-B6DB-8BF65BA36321}"/>
              </a:ext>
            </a:extLst>
          </p:cNvPr>
          <p:cNvSpPr/>
          <p:nvPr/>
        </p:nvSpPr>
        <p:spPr>
          <a:xfrm>
            <a:off x="986937" y="2361730"/>
            <a:ext cx="4102358" cy="3176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endParaRPr lang="pl-PL" sz="4000" dirty="0">
              <a:effectLst/>
              <a:latin typeface="Freestyle Script" panose="030804020302050B04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A2AFBF6E-DBEA-4B98-BC28-5981D7A6B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30" y="430566"/>
            <a:ext cx="3878287" cy="561977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34E43187-8B74-49F0-8730-63309F79F2D8}"/>
              </a:ext>
            </a:extLst>
          </p:cNvPr>
          <p:cNvSpPr/>
          <p:nvPr/>
        </p:nvSpPr>
        <p:spPr>
          <a:xfrm>
            <a:off x="4983095" y="502967"/>
            <a:ext cx="5247310" cy="765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>
                <a:solidFill>
                  <a:schemeClr val="tx1">
                    <a:lumMod val="75000"/>
                    <a:lumOff val="25000"/>
                  </a:schemeClr>
                </a:solidFill>
              </a:rPr>
              <a:t>How do I teach english       Who I am for       Who I am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946BBDF0-6C0D-4D15-8CB9-1A6F8C088BAE}"/>
              </a:ext>
            </a:extLst>
          </p:cNvPr>
          <p:cNvSpPr/>
          <p:nvPr/>
        </p:nvSpPr>
        <p:spPr>
          <a:xfrm>
            <a:off x="10485674" y="481630"/>
            <a:ext cx="1439175" cy="41410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/>
              <a:t>Start learning!</a:t>
            </a:r>
            <a:endParaRPr lang="pl-PL" sz="1400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26C120D1-BA16-433D-B017-F34B9434EC4B}"/>
              </a:ext>
            </a:extLst>
          </p:cNvPr>
          <p:cNvSpPr/>
          <p:nvPr/>
        </p:nvSpPr>
        <p:spPr>
          <a:xfrm>
            <a:off x="648557" y="2362064"/>
            <a:ext cx="4102358" cy="31788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l-PL" sz="2800" dirty="0">
                <a:effectLst/>
                <a:latin typeface="Freestyle Script" panose="030804020302050B04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„</a:t>
            </a:r>
            <a:r>
              <a:rPr lang="en-GB" sz="2800" dirty="0">
                <a:effectLst/>
                <a:latin typeface="Freestyle Script" panose="030804020302050B04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Thinking that something works is </a:t>
            </a:r>
            <a:r>
              <a:rPr lang="en-GB" sz="2800" dirty="0">
                <a:solidFill>
                  <a:srgbClr val="002D86"/>
                </a:solidFill>
                <a:effectLst/>
                <a:latin typeface="Freestyle Script" panose="030804020302050B04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GB" sz="2800" dirty="0">
                <a:effectLst/>
                <a:latin typeface="Freestyle Script" panose="030804020302050B04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that knowing that something works.</a:t>
            </a:r>
            <a:r>
              <a:rPr lang="pl-PL" sz="2800" dirty="0">
                <a:effectLst/>
                <a:latin typeface="Freestyle Script" panose="030804020302050B04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</a:p>
          <a:p>
            <a:pPr lvl="1" algn="r">
              <a:lnSpc>
                <a:spcPct val="107000"/>
              </a:lnSpc>
              <a:spcAft>
                <a:spcPts val="800"/>
              </a:spcAft>
            </a:pPr>
            <a:r>
              <a:rPr lang="pl-PL" sz="2800" dirty="0">
                <a:latin typeface="Freestyle Script" panose="030804020302050B04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- Andrew Jenkins</a:t>
            </a:r>
            <a:endParaRPr lang="pl-PL" sz="2800" dirty="0">
              <a:effectLst/>
              <a:latin typeface="Freestyle Script" panose="030804020302050B04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D8DC1655-6FF8-4143-BF4A-E59DF67D8638}"/>
              </a:ext>
            </a:extLst>
          </p:cNvPr>
          <p:cNvSpPr/>
          <p:nvPr/>
        </p:nvSpPr>
        <p:spPr>
          <a:xfrm>
            <a:off x="7782339" y="5461656"/>
            <a:ext cx="1439175" cy="41410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/>
              <a:t>Start learning!</a:t>
            </a:r>
            <a:endParaRPr lang="pl-PL" sz="1400" dirty="0"/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20243401-3002-4872-BBDF-37EB28082819}"/>
              </a:ext>
            </a:extLst>
          </p:cNvPr>
          <p:cNvSpPr/>
          <p:nvPr/>
        </p:nvSpPr>
        <p:spPr>
          <a:xfrm>
            <a:off x="9391579" y="5461656"/>
            <a:ext cx="1439175" cy="41410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err="1"/>
              <a:t>Keep</a:t>
            </a:r>
            <a:r>
              <a:rPr lang="pl-PL" sz="1400" dirty="0"/>
              <a:t> </a:t>
            </a:r>
            <a:r>
              <a:rPr lang="pl-PL" sz="1400" dirty="0" err="1"/>
              <a:t>exploring</a:t>
            </a:r>
            <a:r>
              <a:rPr lang="pl-PL" sz="1400" dirty="0"/>
              <a:t> </a:t>
            </a: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0507956E-C7AD-490A-BBEE-47FAED1CA473}"/>
              </a:ext>
            </a:extLst>
          </p:cNvPr>
          <p:cNvSpPr/>
          <p:nvPr/>
        </p:nvSpPr>
        <p:spPr>
          <a:xfrm>
            <a:off x="5597213" y="1415399"/>
            <a:ext cx="5136343" cy="4803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approach to get you where you want with </a:t>
            </a:r>
            <a:endParaRPr lang="pl-PL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GB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English language</a:t>
            </a:r>
            <a:endParaRPr lang="pl-PL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l-PL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l-PL" dirty="0" err="1">
                <a:latin typeface="Calibri" panose="020F0502020204030204" pitchFamily="34" charset="0"/>
                <a:cs typeface="Times New Roman" panose="02020603050405020304" pitchFamily="18" charset="0"/>
              </a:rPr>
              <a:t>Try</a:t>
            </a:r>
            <a:r>
              <a:rPr lang="pl-PL" dirty="0">
                <a:latin typeface="Calibri" panose="020F0502020204030204" pitchFamily="34" charset="0"/>
                <a:cs typeface="Times New Roman" panose="02020603050405020304" pitchFamily="18" charset="0"/>
              </a:rPr>
              <a:t> out </a:t>
            </a:r>
            <a:r>
              <a:rPr lang="pl-P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roven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methodology to open a world for you.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Unique approach to get you where you want with English language</a:t>
            </a:r>
            <a:r>
              <a:rPr lang="pl-P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pl-PL" dirty="0"/>
          </a:p>
        </p:txBody>
      </p:sp>
      <p:sp>
        <p:nvSpPr>
          <p:cNvPr id="11" name="Trójkąt równoramienny 10">
            <a:extLst>
              <a:ext uri="{FF2B5EF4-FFF2-40B4-BE49-F238E27FC236}">
                <a16:creationId xmlns:a16="http://schemas.microsoft.com/office/drawing/2014/main" id="{344460FD-ED2A-4707-976F-A3A89BA9DC2B}"/>
              </a:ext>
            </a:extLst>
          </p:cNvPr>
          <p:cNvSpPr/>
          <p:nvPr/>
        </p:nvSpPr>
        <p:spPr>
          <a:xfrm rot="10800000">
            <a:off x="9987590" y="5822569"/>
            <a:ext cx="268666" cy="16629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011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rl in blue and white striped shirt holding pink plastic cup">
            <a:extLst>
              <a:ext uri="{FF2B5EF4-FFF2-40B4-BE49-F238E27FC236}">
                <a16:creationId xmlns:a16="http://schemas.microsoft.com/office/drawing/2014/main" id="{FC39BD79-85A5-47EF-B746-9D6765831C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4" b="41366"/>
          <a:stretch/>
        </p:blipFill>
        <p:spPr bwMode="auto">
          <a:xfrm>
            <a:off x="0" y="1557104"/>
            <a:ext cx="12677775" cy="478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rostokąt 9">
            <a:extLst>
              <a:ext uri="{FF2B5EF4-FFF2-40B4-BE49-F238E27FC236}">
                <a16:creationId xmlns:a16="http://schemas.microsoft.com/office/drawing/2014/main" id="{D44EA166-8D6D-4710-8AC0-8AAC98C6014E}"/>
              </a:ext>
            </a:extLst>
          </p:cNvPr>
          <p:cNvSpPr/>
          <p:nvPr/>
        </p:nvSpPr>
        <p:spPr>
          <a:xfrm>
            <a:off x="0" y="1557569"/>
            <a:ext cx="12192000" cy="4786050"/>
          </a:xfrm>
          <a:prstGeom prst="rect">
            <a:avLst/>
          </a:prstGeom>
          <a:solidFill>
            <a:srgbClr val="002060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BA1523D0-B6F9-42C1-B6DB-8BF65BA36321}"/>
              </a:ext>
            </a:extLst>
          </p:cNvPr>
          <p:cNvSpPr/>
          <p:nvPr/>
        </p:nvSpPr>
        <p:spPr>
          <a:xfrm>
            <a:off x="-396607" y="2361730"/>
            <a:ext cx="5485902" cy="3176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endParaRPr lang="pl-PL" sz="4000" dirty="0">
              <a:effectLst/>
              <a:latin typeface="Freestyle Script" panose="030804020302050B04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A2AFBF6E-DBEA-4B98-BC28-5981D7A6B0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" y="348684"/>
            <a:ext cx="4692728" cy="679993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34E43187-8B74-49F0-8730-63309F79F2D8}"/>
              </a:ext>
            </a:extLst>
          </p:cNvPr>
          <p:cNvSpPr/>
          <p:nvPr/>
        </p:nvSpPr>
        <p:spPr>
          <a:xfrm>
            <a:off x="4983095" y="502967"/>
            <a:ext cx="5247310" cy="765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do I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teach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english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Who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     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Who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946BBDF0-6C0D-4D15-8CB9-1A6F8C088BAE}"/>
              </a:ext>
            </a:extLst>
          </p:cNvPr>
          <p:cNvSpPr/>
          <p:nvPr/>
        </p:nvSpPr>
        <p:spPr>
          <a:xfrm>
            <a:off x="10485674" y="481630"/>
            <a:ext cx="1439175" cy="41410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/>
              <a:t>Start learning!</a:t>
            </a:r>
            <a:endParaRPr lang="pl-PL" sz="1400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26C120D1-BA16-433D-B017-F34B9434EC4B}"/>
              </a:ext>
            </a:extLst>
          </p:cNvPr>
          <p:cNvSpPr/>
          <p:nvPr/>
        </p:nvSpPr>
        <p:spPr>
          <a:xfrm>
            <a:off x="297455" y="2362064"/>
            <a:ext cx="4453460" cy="3178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l-PL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Freestyle Script" panose="030804020302050B04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„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Freestyle Script" panose="030804020302050B04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Thinking that something works is </a:t>
            </a:r>
            <a:r>
              <a:rPr lang="en-GB" sz="2800" dirty="0">
                <a:solidFill>
                  <a:srgbClr val="00B0F0"/>
                </a:solidFill>
                <a:effectLst/>
                <a:latin typeface="Freestyle Script" panose="030804020302050B04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Freestyle Script" panose="030804020302050B04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that knowing that something works.</a:t>
            </a:r>
            <a:r>
              <a:rPr lang="pl-PL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Freestyle Script" panose="030804020302050B04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</a:p>
          <a:p>
            <a:pPr lvl="1" algn="r">
              <a:lnSpc>
                <a:spcPct val="107000"/>
              </a:lnSpc>
              <a:spcAft>
                <a:spcPts val="800"/>
              </a:spcAft>
            </a:pPr>
            <a:r>
              <a:rPr lang="pl-P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reestyle Script" panose="030804020302050B04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- Andrew Jenkins</a:t>
            </a:r>
            <a:endParaRPr lang="pl-PL" sz="28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Freestyle Script" panose="030804020302050B04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D8DC1655-6FF8-4143-BF4A-E59DF67D8638}"/>
              </a:ext>
            </a:extLst>
          </p:cNvPr>
          <p:cNvSpPr/>
          <p:nvPr/>
        </p:nvSpPr>
        <p:spPr>
          <a:xfrm>
            <a:off x="7782339" y="5461656"/>
            <a:ext cx="1439175" cy="41410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/>
              <a:t>Start learning!</a:t>
            </a:r>
            <a:endParaRPr lang="pl-PL" sz="1400" dirty="0"/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20243401-3002-4872-BBDF-37EB28082819}"/>
              </a:ext>
            </a:extLst>
          </p:cNvPr>
          <p:cNvSpPr/>
          <p:nvPr/>
        </p:nvSpPr>
        <p:spPr>
          <a:xfrm>
            <a:off x="9391579" y="5461656"/>
            <a:ext cx="1439175" cy="41410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err="1"/>
              <a:t>Keep</a:t>
            </a:r>
            <a:r>
              <a:rPr lang="pl-PL" sz="1400" dirty="0"/>
              <a:t> </a:t>
            </a:r>
            <a:r>
              <a:rPr lang="pl-PL" sz="1400" dirty="0" err="1"/>
              <a:t>exploring</a:t>
            </a:r>
            <a:r>
              <a:rPr lang="pl-PL" sz="1400" dirty="0"/>
              <a:t> </a:t>
            </a: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0507956E-C7AD-490A-BBEE-47FAED1CA473}"/>
              </a:ext>
            </a:extLst>
          </p:cNvPr>
          <p:cNvSpPr/>
          <p:nvPr/>
        </p:nvSpPr>
        <p:spPr>
          <a:xfrm>
            <a:off x="5597213" y="1415399"/>
            <a:ext cx="5136343" cy="4803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approach to get you where you want with </a:t>
            </a:r>
            <a:endParaRPr lang="pl-PL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GB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English language</a:t>
            </a:r>
            <a:endParaRPr lang="pl-PL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l-PL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l-PL" dirty="0" err="1">
                <a:latin typeface="Calibri" panose="020F0502020204030204" pitchFamily="34" charset="0"/>
                <a:cs typeface="Times New Roman" panose="02020603050405020304" pitchFamily="18" charset="0"/>
              </a:rPr>
              <a:t>Try</a:t>
            </a:r>
            <a:r>
              <a:rPr lang="pl-PL" dirty="0">
                <a:latin typeface="Calibri" panose="020F0502020204030204" pitchFamily="34" charset="0"/>
                <a:cs typeface="Times New Roman" panose="02020603050405020304" pitchFamily="18" charset="0"/>
              </a:rPr>
              <a:t> out 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roven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methodology to open a world for you.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Unique approach to get you where you want with English language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pl-PL" dirty="0"/>
          </a:p>
        </p:txBody>
      </p:sp>
      <p:sp>
        <p:nvSpPr>
          <p:cNvPr id="11" name="Trójkąt równoramienny 10">
            <a:extLst>
              <a:ext uri="{FF2B5EF4-FFF2-40B4-BE49-F238E27FC236}">
                <a16:creationId xmlns:a16="http://schemas.microsoft.com/office/drawing/2014/main" id="{344460FD-ED2A-4707-976F-A3A89BA9DC2B}"/>
              </a:ext>
            </a:extLst>
          </p:cNvPr>
          <p:cNvSpPr/>
          <p:nvPr/>
        </p:nvSpPr>
        <p:spPr>
          <a:xfrm rot="10800000">
            <a:off x="9987590" y="5822569"/>
            <a:ext cx="268666" cy="16629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495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irl in blue and white striped shirt holding pink plastic cup">
            <a:extLst>
              <a:ext uri="{FF2B5EF4-FFF2-40B4-BE49-F238E27FC236}">
                <a16:creationId xmlns:a16="http://schemas.microsoft.com/office/drawing/2014/main" id="{55AA187C-B7D4-4259-BDC2-E983A7F02B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91" r="10911" b="38476"/>
          <a:stretch/>
        </p:blipFill>
        <p:spPr bwMode="auto">
          <a:xfrm>
            <a:off x="-1" y="1268619"/>
            <a:ext cx="12192002" cy="55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Prostokąt 17">
            <a:extLst>
              <a:ext uri="{FF2B5EF4-FFF2-40B4-BE49-F238E27FC236}">
                <a16:creationId xmlns:a16="http://schemas.microsoft.com/office/drawing/2014/main" id="{689B1090-056C-481B-8B06-2908087F626D}"/>
              </a:ext>
            </a:extLst>
          </p:cNvPr>
          <p:cNvSpPr/>
          <p:nvPr/>
        </p:nvSpPr>
        <p:spPr>
          <a:xfrm>
            <a:off x="-1" y="1268620"/>
            <a:ext cx="12192001" cy="558938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48000">
                <a:srgbClr val="152543">
                  <a:alpha val="37255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4E43187-8B74-49F0-8730-63309F79F2D8}"/>
              </a:ext>
            </a:extLst>
          </p:cNvPr>
          <p:cNvSpPr/>
          <p:nvPr/>
        </p:nvSpPr>
        <p:spPr>
          <a:xfrm>
            <a:off x="4983095" y="415883"/>
            <a:ext cx="5247310" cy="765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>
                <a:solidFill>
                  <a:schemeClr val="tx2">
                    <a:lumMod val="50000"/>
                  </a:schemeClr>
                </a:solidFill>
              </a:rPr>
              <a:t>How do I </a:t>
            </a:r>
            <a:r>
              <a:rPr lang="pl-PL" dirty="0" err="1">
                <a:solidFill>
                  <a:schemeClr val="tx2">
                    <a:lumMod val="50000"/>
                  </a:schemeClr>
                </a:solidFill>
              </a:rPr>
              <a:t>teach</a:t>
            </a:r>
            <a:r>
              <a:rPr lang="pl-PL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dirty="0" err="1">
                <a:solidFill>
                  <a:schemeClr val="tx2">
                    <a:lumMod val="50000"/>
                  </a:schemeClr>
                </a:solidFill>
              </a:rPr>
              <a:t>english</a:t>
            </a:r>
            <a:r>
              <a:rPr lang="pl-PL" dirty="0">
                <a:solidFill>
                  <a:schemeClr val="tx2">
                    <a:lumMod val="50000"/>
                  </a:schemeClr>
                </a:solidFill>
              </a:rPr>
              <a:t>       </a:t>
            </a:r>
            <a:r>
              <a:rPr lang="pl-PL" dirty="0" err="1">
                <a:solidFill>
                  <a:schemeClr val="tx2">
                    <a:lumMod val="50000"/>
                  </a:schemeClr>
                </a:solidFill>
              </a:rPr>
              <a:t>Who</a:t>
            </a:r>
            <a:r>
              <a:rPr lang="pl-PL" dirty="0">
                <a:solidFill>
                  <a:schemeClr val="tx2">
                    <a:lumMod val="50000"/>
                  </a:schemeClr>
                </a:solidFill>
              </a:rPr>
              <a:t> I </a:t>
            </a:r>
            <a:r>
              <a:rPr lang="pl-PL" dirty="0" err="1">
                <a:solidFill>
                  <a:schemeClr val="tx2">
                    <a:lumMod val="50000"/>
                  </a:schemeClr>
                </a:solidFill>
              </a:rPr>
              <a:t>am</a:t>
            </a:r>
            <a:r>
              <a:rPr lang="pl-PL" dirty="0">
                <a:solidFill>
                  <a:schemeClr val="tx2">
                    <a:lumMod val="50000"/>
                  </a:schemeClr>
                </a:solidFill>
              </a:rPr>
              <a:t> for       </a:t>
            </a:r>
            <a:r>
              <a:rPr lang="pl-PL" dirty="0" err="1">
                <a:solidFill>
                  <a:schemeClr val="tx2">
                    <a:lumMod val="50000"/>
                  </a:schemeClr>
                </a:solidFill>
              </a:rPr>
              <a:t>Who</a:t>
            </a:r>
            <a:r>
              <a:rPr lang="pl-PL" dirty="0">
                <a:solidFill>
                  <a:schemeClr val="tx2">
                    <a:lumMod val="50000"/>
                  </a:schemeClr>
                </a:solidFill>
              </a:rPr>
              <a:t> I </a:t>
            </a:r>
            <a:r>
              <a:rPr lang="pl-PL" dirty="0" err="1">
                <a:solidFill>
                  <a:schemeClr val="tx2">
                    <a:lumMod val="50000"/>
                  </a:schemeClr>
                </a:solidFill>
              </a:rPr>
              <a:t>am</a:t>
            </a:r>
            <a:endParaRPr lang="pl-PL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946BBDF0-6C0D-4D15-8CB9-1A6F8C088BAE}"/>
              </a:ext>
            </a:extLst>
          </p:cNvPr>
          <p:cNvSpPr/>
          <p:nvPr/>
        </p:nvSpPr>
        <p:spPr>
          <a:xfrm>
            <a:off x="10485674" y="423574"/>
            <a:ext cx="1439175" cy="41410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/>
              <a:t>Start learning!</a:t>
            </a:r>
            <a:endParaRPr lang="pl-PL" sz="1400" dirty="0"/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D8DC1655-6FF8-4143-BF4A-E59DF67D8638}"/>
              </a:ext>
            </a:extLst>
          </p:cNvPr>
          <p:cNvSpPr/>
          <p:nvPr/>
        </p:nvSpPr>
        <p:spPr>
          <a:xfrm>
            <a:off x="2496553" y="5391961"/>
            <a:ext cx="1439175" cy="41410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/>
              <a:t>Start learning!</a:t>
            </a:r>
            <a:endParaRPr lang="pl-PL" sz="1400" dirty="0"/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20243401-3002-4872-BBDF-37EB28082819}"/>
              </a:ext>
            </a:extLst>
          </p:cNvPr>
          <p:cNvSpPr/>
          <p:nvPr/>
        </p:nvSpPr>
        <p:spPr>
          <a:xfrm>
            <a:off x="4105793" y="5391961"/>
            <a:ext cx="1439175" cy="41410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err="1"/>
              <a:t>Keep</a:t>
            </a:r>
            <a:r>
              <a:rPr lang="pl-PL" sz="1400" dirty="0"/>
              <a:t> </a:t>
            </a:r>
            <a:r>
              <a:rPr lang="pl-PL" sz="1400" dirty="0" err="1"/>
              <a:t>exploring</a:t>
            </a:r>
            <a:r>
              <a:rPr lang="pl-PL" sz="1400" dirty="0"/>
              <a:t> </a:t>
            </a: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0507956E-C7AD-490A-BBEE-47FAED1CA473}"/>
              </a:ext>
            </a:extLst>
          </p:cNvPr>
          <p:cNvSpPr/>
          <p:nvPr/>
        </p:nvSpPr>
        <p:spPr>
          <a:xfrm>
            <a:off x="454920" y="1456288"/>
            <a:ext cx="4887832" cy="4803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approach to get you where you want with </a:t>
            </a:r>
            <a:endParaRPr lang="pl-PL" sz="32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3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English language</a:t>
            </a:r>
            <a:endParaRPr lang="pl-PL" sz="32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l-PL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l-PL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Try</a:t>
            </a:r>
            <a:r>
              <a:rPr lang="pl-PL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out </a:t>
            </a:r>
            <a:r>
              <a:rPr lang="pl-PL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GB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roven</a:t>
            </a:r>
            <a:r>
              <a:rPr lang="en-GB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methodology to open a world for you.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Unique approach to get you where you want with English language</a:t>
            </a:r>
            <a:r>
              <a:rPr lang="pl-PL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1" name="Trójkąt równoramienny 10">
            <a:extLst>
              <a:ext uri="{FF2B5EF4-FFF2-40B4-BE49-F238E27FC236}">
                <a16:creationId xmlns:a16="http://schemas.microsoft.com/office/drawing/2014/main" id="{344460FD-ED2A-4707-976F-A3A89BA9DC2B}"/>
              </a:ext>
            </a:extLst>
          </p:cNvPr>
          <p:cNvSpPr/>
          <p:nvPr/>
        </p:nvSpPr>
        <p:spPr>
          <a:xfrm rot="10800000">
            <a:off x="4701804" y="5752874"/>
            <a:ext cx="268666" cy="16629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Tytuł 1">
            <a:extLst>
              <a:ext uri="{FF2B5EF4-FFF2-40B4-BE49-F238E27FC236}">
                <a16:creationId xmlns:a16="http://schemas.microsoft.com/office/drawing/2014/main" id="{C5E2A7CC-46AD-4E2B-9853-04ABCA844FFE}"/>
              </a:ext>
            </a:extLst>
          </p:cNvPr>
          <p:cNvSpPr txBox="1">
            <a:spLocks/>
          </p:cNvSpPr>
          <p:nvPr/>
        </p:nvSpPr>
        <p:spPr>
          <a:xfrm>
            <a:off x="310692" y="162372"/>
            <a:ext cx="4460675" cy="936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400" b="1" dirty="0" err="1">
                <a:solidFill>
                  <a:srgbClr val="FF0000"/>
                </a:solidFill>
              </a:rPr>
              <a:t>andrew</a:t>
            </a:r>
            <a:r>
              <a:rPr lang="pl-PL" sz="2400" b="1" dirty="0">
                <a:solidFill>
                  <a:srgbClr val="FF0000"/>
                </a:solidFill>
              </a:rPr>
              <a:t> </a:t>
            </a:r>
            <a:r>
              <a:rPr lang="pl-PL" sz="2400" b="1" dirty="0" err="1">
                <a:solidFill>
                  <a:srgbClr val="FF0000"/>
                </a:solidFill>
              </a:rPr>
              <a:t>jenkins</a:t>
            </a:r>
            <a:r>
              <a:rPr lang="pl-PL" sz="2400" b="1" dirty="0">
                <a:solidFill>
                  <a:srgbClr val="FF0000"/>
                </a:solidFill>
              </a:rPr>
              <a:t> </a:t>
            </a:r>
            <a:r>
              <a:rPr lang="pl-PL" sz="2400" dirty="0">
                <a:solidFill>
                  <a:srgbClr val="002060"/>
                </a:solidFill>
              </a:rPr>
              <a:t>| </a:t>
            </a:r>
            <a:r>
              <a:rPr lang="pl-PL" sz="2400" b="1" dirty="0">
                <a:solidFill>
                  <a:srgbClr val="002060"/>
                </a:solidFill>
              </a:rPr>
              <a:t>native speaker</a:t>
            </a:r>
          </a:p>
        </p:txBody>
      </p:sp>
    </p:spTree>
    <p:extLst>
      <p:ext uri="{BB962C8B-B14F-4D97-AF65-F5344CB8AC3E}">
        <p14:creationId xmlns:p14="http://schemas.microsoft.com/office/powerpoint/2010/main" val="3291941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D44EA166-8D6D-4710-8AC0-8AAC98C6014E}"/>
              </a:ext>
            </a:extLst>
          </p:cNvPr>
          <p:cNvSpPr/>
          <p:nvPr/>
        </p:nvSpPr>
        <p:spPr>
          <a:xfrm>
            <a:off x="0" y="5547176"/>
            <a:ext cx="12192000" cy="4786050"/>
          </a:xfrm>
          <a:prstGeom prst="rect">
            <a:avLst/>
          </a:prstGeom>
          <a:solidFill>
            <a:srgbClr val="0013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D8DC1655-6FF8-4143-BF4A-E59DF67D8638}"/>
              </a:ext>
            </a:extLst>
          </p:cNvPr>
          <p:cNvSpPr/>
          <p:nvPr/>
        </p:nvSpPr>
        <p:spPr>
          <a:xfrm>
            <a:off x="1262199" y="4625340"/>
            <a:ext cx="1189401" cy="34223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>
                <a:solidFill>
                  <a:schemeClr val="bg1"/>
                </a:solidFill>
              </a:rPr>
              <a:t>Start learning!</a:t>
            </a:r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20243401-3002-4872-BBDF-37EB28082819}"/>
              </a:ext>
            </a:extLst>
          </p:cNvPr>
          <p:cNvSpPr/>
          <p:nvPr/>
        </p:nvSpPr>
        <p:spPr>
          <a:xfrm>
            <a:off x="2552125" y="4625340"/>
            <a:ext cx="1189401" cy="34223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>
                <a:solidFill>
                  <a:schemeClr val="bg1"/>
                </a:solidFill>
              </a:rPr>
              <a:t>Keep</a:t>
            </a:r>
            <a:r>
              <a:rPr lang="pl-PL" sz="1200" dirty="0">
                <a:solidFill>
                  <a:schemeClr val="bg1"/>
                </a:solidFill>
              </a:rPr>
              <a:t> </a:t>
            </a:r>
            <a:r>
              <a:rPr lang="pl-PL" sz="1200" dirty="0" err="1">
                <a:solidFill>
                  <a:schemeClr val="bg1"/>
                </a:solidFill>
              </a:rPr>
              <a:t>exploring</a:t>
            </a:r>
            <a:r>
              <a:rPr lang="pl-PL" sz="1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0507956E-C7AD-490A-BBEE-47FAED1CA473}"/>
              </a:ext>
            </a:extLst>
          </p:cNvPr>
          <p:cNvSpPr/>
          <p:nvPr/>
        </p:nvSpPr>
        <p:spPr>
          <a:xfrm>
            <a:off x="1159292" y="591275"/>
            <a:ext cx="4490489" cy="4803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32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approach to get you where you want with English language</a:t>
            </a:r>
            <a:endParaRPr lang="pl-PL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l-PL" sz="1600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Try</a:t>
            </a:r>
            <a:r>
              <a:rPr lang="pl-PL" sz="16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out </a:t>
            </a:r>
            <a:r>
              <a:rPr lang="pl-PL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GB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roven</a:t>
            </a:r>
            <a:r>
              <a:rPr lang="en-GB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methodology to open a world for you.</a:t>
            </a: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Unique approach to get you where you want with English language</a:t>
            </a:r>
            <a:r>
              <a:rPr lang="pl-PL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pl-PL" sz="1600" dirty="0">
              <a:solidFill>
                <a:schemeClr val="tx1"/>
              </a:solidFill>
            </a:endParaRPr>
          </a:p>
        </p:txBody>
      </p:sp>
      <p:sp>
        <p:nvSpPr>
          <p:cNvPr id="11" name="Trójkąt równoramienny 10">
            <a:extLst>
              <a:ext uri="{FF2B5EF4-FFF2-40B4-BE49-F238E27FC236}">
                <a16:creationId xmlns:a16="http://schemas.microsoft.com/office/drawing/2014/main" id="{344460FD-ED2A-4707-976F-A3A89BA9DC2B}"/>
              </a:ext>
            </a:extLst>
          </p:cNvPr>
          <p:cNvSpPr/>
          <p:nvPr/>
        </p:nvSpPr>
        <p:spPr>
          <a:xfrm rot="10800000">
            <a:off x="3045899" y="4939658"/>
            <a:ext cx="201853" cy="12493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pic>
        <p:nvPicPr>
          <p:cNvPr id="1026" name="Picture 2" descr="girl in blue and white striped shirt holding pink plastic cup">
            <a:extLst>
              <a:ext uri="{FF2B5EF4-FFF2-40B4-BE49-F238E27FC236}">
                <a16:creationId xmlns:a16="http://schemas.microsoft.com/office/drawing/2014/main" id="{FC39BD79-85A5-47EF-B746-9D6765831C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3" t="2035" r="13375" b="-178"/>
          <a:stretch/>
        </p:blipFill>
        <p:spPr bwMode="auto">
          <a:xfrm>
            <a:off x="6281929" y="1531358"/>
            <a:ext cx="5277923" cy="451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rostokąt 8">
            <a:extLst>
              <a:ext uri="{FF2B5EF4-FFF2-40B4-BE49-F238E27FC236}">
                <a16:creationId xmlns:a16="http://schemas.microsoft.com/office/drawing/2014/main" id="{26C120D1-BA16-433D-B017-F34B9434EC4B}"/>
              </a:ext>
            </a:extLst>
          </p:cNvPr>
          <p:cNvSpPr/>
          <p:nvPr/>
        </p:nvSpPr>
        <p:spPr>
          <a:xfrm>
            <a:off x="8298567" y="4191101"/>
            <a:ext cx="3449776" cy="1279861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l-PL" dirty="0">
                <a:effectLst/>
                <a:latin typeface="Freestyle Script" panose="030804020302050B04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„</a:t>
            </a:r>
            <a:r>
              <a:rPr lang="en-GB" dirty="0">
                <a:effectLst/>
                <a:latin typeface="Freestyle Script" panose="030804020302050B04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Thinking that something works is </a:t>
            </a:r>
            <a:r>
              <a:rPr lang="en-GB" dirty="0">
                <a:solidFill>
                  <a:srgbClr val="00B0F0"/>
                </a:solidFill>
                <a:effectLst/>
                <a:latin typeface="Freestyle Script" panose="030804020302050B04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GB" dirty="0">
                <a:effectLst/>
                <a:latin typeface="Freestyle Script" panose="030804020302050B04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that knowing that something works.</a:t>
            </a:r>
            <a:r>
              <a:rPr lang="pl-PL" dirty="0">
                <a:effectLst/>
                <a:latin typeface="Freestyle Script" panose="030804020302050B04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</a:p>
          <a:p>
            <a:pPr lvl="1" algn="r">
              <a:lnSpc>
                <a:spcPct val="107000"/>
              </a:lnSpc>
              <a:spcAft>
                <a:spcPts val="800"/>
              </a:spcAft>
            </a:pPr>
            <a:r>
              <a:rPr lang="pl-PL" dirty="0">
                <a:latin typeface="Freestyle Script" panose="030804020302050B04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- Andrew Jenkins</a:t>
            </a:r>
            <a:endParaRPr lang="pl-PL" dirty="0">
              <a:effectLst/>
              <a:latin typeface="Freestyle Script" panose="030804020302050B04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Obraz 16" descr="Obraz zawierający tekst&#10;&#10;Opis wygenerowany automatycznie">
            <a:extLst>
              <a:ext uri="{FF2B5EF4-FFF2-40B4-BE49-F238E27FC236}">
                <a16:creationId xmlns:a16="http://schemas.microsoft.com/office/drawing/2014/main" id="{07C53987-2D69-4C4A-908B-EE186140F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0" y="153431"/>
            <a:ext cx="2913814" cy="422222"/>
          </a:xfrm>
          <a:prstGeom prst="rect">
            <a:avLst/>
          </a:prstGeom>
        </p:spPr>
      </p:pic>
      <p:sp>
        <p:nvSpPr>
          <p:cNvPr id="18" name="Prostokąt 17">
            <a:extLst>
              <a:ext uri="{FF2B5EF4-FFF2-40B4-BE49-F238E27FC236}">
                <a16:creationId xmlns:a16="http://schemas.microsoft.com/office/drawing/2014/main" id="{28800842-3340-4658-8CA4-80BE6A5DB614}"/>
              </a:ext>
            </a:extLst>
          </p:cNvPr>
          <p:cNvSpPr/>
          <p:nvPr/>
        </p:nvSpPr>
        <p:spPr>
          <a:xfrm>
            <a:off x="5525394" y="226890"/>
            <a:ext cx="5740988" cy="765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how</a:t>
            </a:r>
            <a:r>
              <a:rPr lang="pl-PL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i </a:t>
            </a:r>
            <a:r>
              <a:rPr lang="pl-PL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teach</a:t>
            </a:r>
            <a:r>
              <a:rPr lang="pl-PL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english</a:t>
            </a:r>
            <a:r>
              <a:rPr lang="pl-PL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pl-PL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who</a:t>
            </a:r>
            <a:r>
              <a:rPr lang="pl-PL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</a:t>
            </a:r>
            <a:r>
              <a:rPr lang="pl-PL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</a:t>
            </a:r>
            <a:r>
              <a:rPr lang="pl-PL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      </a:t>
            </a:r>
            <a:r>
              <a:rPr lang="pl-PL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who</a:t>
            </a:r>
            <a:r>
              <a:rPr lang="pl-PL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</a:t>
            </a:r>
            <a:r>
              <a:rPr lang="pl-PL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</a:t>
            </a:r>
            <a:endParaRPr lang="pl-PL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0B883F63-88D8-4852-A8A7-24B08ADD5B1A}"/>
              </a:ext>
            </a:extLst>
          </p:cNvPr>
          <p:cNvSpPr/>
          <p:nvPr/>
        </p:nvSpPr>
        <p:spPr>
          <a:xfrm>
            <a:off x="10546795" y="153431"/>
            <a:ext cx="1439175" cy="41410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/>
              <a:t>Start learning!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510481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2A01A1-DFEE-4052-8FFB-6DD259DF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4933E50-B1EC-48F7-BE88-8EA39D4B5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6491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D44EA166-8D6D-4710-8AC0-8AAC98C6014E}"/>
              </a:ext>
            </a:extLst>
          </p:cNvPr>
          <p:cNvSpPr/>
          <p:nvPr/>
        </p:nvSpPr>
        <p:spPr>
          <a:xfrm>
            <a:off x="0" y="5885180"/>
            <a:ext cx="12192000" cy="5376959"/>
          </a:xfrm>
          <a:prstGeom prst="rect">
            <a:avLst/>
          </a:prstGeom>
          <a:solidFill>
            <a:srgbClr val="002060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A2AFBF6E-DBEA-4B98-BC28-5981D7A6B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0" y="153431"/>
            <a:ext cx="2913814" cy="422222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34E43187-8B74-49F0-8730-63309F79F2D8}"/>
              </a:ext>
            </a:extLst>
          </p:cNvPr>
          <p:cNvSpPr/>
          <p:nvPr/>
        </p:nvSpPr>
        <p:spPr>
          <a:xfrm>
            <a:off x="5525394" y="226890"/>
            <a:ext cx="5740988" cy="765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DO I TEACH ENGLISH       WHO I AM FOR       WHO I AM</a:t>
            </a:r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946BBDF0-6C0D-4D15-8CB9-1A6F8C088BAE}"/>
              </a:ext>
            </a:extLst>
          </p:cNvPr>
          <p:cNvSpPr/>
          <p:nvPr/>
        </p:nvSpPr>
        <p:spPr>
          <a:xfrm>
            <a:off x="10546795" y="153431"/>
            <a:ext cx="1439175" cy="41410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/>
              <a:t>Start learning!</a:t>
            </a:r>
            <a:endParaRPr lang="pl-PL" sz="1400" dirty="0"/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D8DC1655-6FF8-4143-BF4A-E59DF67D8638}"/>
              </a:ext>
            </a:extLst>
          </p:cNvPr>
          <p:cNvSpPr/>
          <p:nvPr/>
        </p:nvSpPr>
        <p:spPr>
          <a:xfrm>
            <a:off x="2112987" y="4663234"/>
            <a:ext cx="1439175" cy="41410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bg1"/>
                </a:solidFill>
              </a:rPr>
              <a:t>Start learning!</a:t>
            </a:r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20243401-3002-4872-BBDF-37EB28082819}"/>
              </a:ext>
            </a:extLst>
          </p:cNvPr>
          <p:cNvSpPr/>
          <p:nvPr/>
        </p:nvSpPr>
        <p:spPr>
          <a:xfrm>
            <a:off x="3722227" y="4663234"/>
            <a:ext cx="1439175" cy="41410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err="1">
                <a:solidFill>
                  <a:schemeClr val="bg1"/>
                </a:solidFill>
              </a:rPr>
              <a:t>Keep</a:t>
            </a:r>
            <a:r>
              <a:rPr lang="pl-PL" sz="1400" dirty="0">
                <a:solidFill>
                  <a:schemeClr val="bg1"/>
                </a:solidFill>
              </a:rPr>
              <a:t> </a:t>
            </a:r>
            <a:r>
              <a:rPr lang="pl-PL" sz="1400" dirty="0" err="1">
                <a:solidFill>
                  <a:schemeClr val="bg1"/>
                </a:solidFill>
              </a:rPr>
              <a:t>exploring</a:t>
            </a:r>
            <a:r>
              <a:rPr lang="pl-PL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0507956E-C7AD-490A-BBEE-47FAED1CA473}"/>
              </a:ext>
            </a:extLst>
          </p:cNvPr>
          <p:cNvSpPr/>
          <p:nvPr/>
        </p:nvSpPr>
        <p:spPr>
          <a:xfrm>
            <a:off x="815174" y="1129659"/>
            <a:ext cx="4689140" cy="4803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32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approach to get you where you want with </a:t>
            </a:r>
            <a:endParaRPr lang="pl-PL" sz="32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32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English language</a:t>
            </a:r>
            <a:endParaRPr lang="pl-PL" sz="32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l-PL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l-PL" sz="1600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Try</a:t>
            </a:r>
            <a:r>
              <a:rPr lang="pl-PL" sz="16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out </a:t>
            </a:r>
            <a:r>
              <a:rPr lang="pl-PL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GB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roven</a:t>
            </a:r>
            <a:r>
              <a:rPr lang="en-GB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methodology to open a world for you.</a:t>
            </a: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Unique approach to get you where you want with English language</a:t>
            </a:r>
            <a:r>
              <a:rPr lang="pl-PL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pl-PL" sz="1600" dirty="0">
              <a:solidFill>
                <a:schemeClr val="tx1"/>
              </a:solidFill>
            </a:endParaRPr>
          </a:p>
        </p:txBody>
      </p:sp>
      <p:sp>
        <p:nvSpPr>
          <p:cNvPr id="11" name="Trójkąt równoramienny 10">
            <a:extLst>
              <a:ext uri="{FF2B5EF4-FFF2-40B4-BE49-F238E27FC236}">
                <a16:creationId xmlns:a16="http://schemas.microsoft.com/office/drawing/2014/main" id="{344460FD-ED2A-4707-976F-A3A89BA9DC2B}"/>
              </a:ext>
            </a:extLst>
          </p:cNvPr>
          <p:cNvSpPr/>
          <p:nvPr/>
        </p:nvSpPr>
        <p:spPr>
          <a:xfrm rot="10800000">
            <a:off x="4318238" y="5024147"/>
            <a:ext cx="268666" cy="16629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pic>
        <p:nvPicPr>
          <p:cNvPr id="1026" name="Picture 2" descr="girl in blue and white striped shirt holding pink plastic cup">
            <a:extLst>
              <a:ext uri="{FF2B5EF4-FFF2-40B4-BE49-F238E27FC236}">
                <a16:creationId xmlns:a16="http://schemas.microsoft.com/office/drawing/2014/main" id="{FC39BD79-85A5-47EF-B746-9D6765831C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3" t="2035" r="13375" b="-178"/>
          <a:stretch/>
        </p:blipFill>
        <p:spPr bwMode="auto">
          <a:xfrm>
            <a:off x="6096000" y="1907832"/>
            <a:ext cx="4798112" cy="410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rostokąt 8">
            <a:extLst>
              <a:ext uri="{FF2B5EF4-FFF2-40B4-BE49-F238E27FC236}">
                <a16:creationId xmlns:a16="http://schemas.microsoft.com/office/drawing/2014/main" id="{26C120D1-BA16-433D-B017-F34B9434EC4B}"/>
              </a:ext>
            </a:extLst>
          </p:cNvPr>
          <p:cNvSpPr/>
          <p:nvPr/>
        </p:nvSpPr>
        <p:spPr>
          <a:xfrm>
            <a:off x="-122680" y="6358126"/>
            <a:ext cx="12314680" cy="1279861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lnSpc>
                <a:spcPct val="107000"/>
              </a:lnSpc>
              <a:spcAft>
                <a:spcPts val="800"/>
              </a:spcAft>
            </a:pPr>
            <a:r>
              <a:rPr lang="pl-PL" dirty="0">
                <a:effectLst/>
                <a:latin typeface="Freestyle Script" panose="030804020302050B04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„</a:t>
            </a:r>
            <a:r>
              <a:rPr lang="en-GB" dirty="0">
                <a:effectLst/>
                <a:latin typeface="Freestyle Script" panose="030804020302050B04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Thinking that something works is </a:t>
            </a:r>
            <a:r>
              <a:rPr lang="en-GB" dirty="0">
                <a:solidFill>
                  <a:srgbClr val="00B0F0"/>
                </a:solidFill>
                <a:effectLst/>
                <a:latin typeface="Freestyle Script" panose="030804020302050B04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GB" dirty="0">
                <a:effectLst/>
                <a:latin typeface="Freestyle Script" panose="030804020302050B04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that knowing that something works.</a:t>
            </a:r>
            <a:r>
              <a:rPr lang="pl-PL" dirty="0">
                <a:effectLst/>
                <a:latin typeface="Freestyle Script" panose="030804020302050B04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</a:p>
          <a:p>
            <a:pPr lvl="1" algn="ctr">
              <a:lnSpc>
                <a:spcPct val="107000"/>
              </a:lnSpc>
              <a:spcAft>
                <a:spcPts val="800"/>
              </a:spcAft>
            </a:pPr>
            <a:r>
              <a:rPr lang="pl-PL" dirty="0">
                <a:latin typeface="Freestyle Script" panose="030804020302050B04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- Andrew Jenkins</a:t>
            </a:r>
            <a:endParaRPr lang="pl-PL" dirty="0">
              <a:effectLst/>
              <a:latin typeface="Freestyle Script" panose="030804020302050B04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81818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483</Words>
  <Application>Microsoft Office PowerPoint</Application>
  <PresentationFormat>Panoramiczny</PresentationFormat>
  <Paragraphs>72</Paragraphs>
  <Slides>14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20" baseType="lpstr">
      <vt:lpstr>Microsoft GothicNeo Light</vt:lpstr>
      <vt:lpstr>Arial</vt:lpstr>
      <vt:lpstr>Calibri</vt:lpstr>
      <vt:lpstr>Calibri Light</vt:lpstr>
      <vt:lpstr>Freestyle Script</vt:lpstr>
      <vt:lpstr>Motyw pakietu Office</vt:lpstr>
      <vt:lpstr>andrew jenkins | native speaker</vt:lpstr>
      <vt:lpstr>andrew jenkins | native speaker</vt:lpstr>
      <vt:lpstr>andrew jenkins | native speaker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andrew jenkins | native speaker</dc:title>
  <dc:creator>Dawid Adamczyk</dc:creator>
  <cp:lastModifiedBy>Dawid Adamczyk</cp:lastModifiedBy>
  <cp:revision>1</cp:revision>
  <dcterms:created xsi:type="dcterms:W3CDTF">2021-11-18T10:52:02Z</dcterms:created>
  <dcterms:modified xsi:type="dcterms:W3CDTF">2021-11-26T22:53:54Z</dcterms:modified>
</cp:coreProperties>
</file>