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4286250" cy="2647950"/>
  <p:notesSz cx="6858000" cy="9144000"/>
  <p:defaultTextStyle>
    <a:defPPr>
      <a:defRPr lang="en-US"/>
    </a:defPPr>
    <a:lvl1pPr marL="0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1pPr>
    <a:lvl2pPr marL="272537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2pPr>
    <a:lvl3pPr marL="545074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3pPr>
    <a:lvl4pPr marL="817611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4pPr>
    <a:lvl5pPr marL="1090148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5pPr>
    <a:lvl6pPr marL="1362685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6pPr>
    <a:lvl7pPr marL="1635222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7pPr>
    <a:lvl8pPr marL="1907758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8pPr>
    <a:lvl9pPr marL="2180295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 snapToGrid="0" showGuides="1">
      <p:cViewPr varScale="1">
        <p:scale>
          <a:sx n="206" d="100"/>
          <a:sy n="206" d="100"/>
        </p:scale>
        <p:origin x="12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5781" y="433357"/>
            <a:ext cx="3214688" cy="921879"/>
          </a:xfrm>
        </p:spPr>
        <p:txBody>
          <a:bodyPr anchor="b"/>
          <a:lstStyle>
            <a:lvl1pPr algn="ctr">
              <a:defRPr sz="11014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5781" y="1390787"/>
            <a:ext cx="3214688" cy="639309"/>
          </a:xfrm>
        </p:spPr>
        <p:txBody>
          <a:bodyPr/>
          <a:lstStyle>
            <a:lvl1pPr marL="0" indent="0" algn="ctr">
              <a:buNone/>
              <a:defRPr sz="4406"/>
            </a:lvl1pPr>
            <a:lvl2pPr marL="839211" indent="0" algn="ctr">
              <a:buNone/>
              <a:defRPr sz="3671"/>
            </a:lvl2pPr>
            <a:lvl3pPr marL="1678422" indent="0" algn="ctr">
              <a:buNone/>
              <a:defRPr sz="3304"/>
            </a:lvl3pPr>
            <a:lvl4pPr marL="2517633" indent="0" algn="ctr">
              <a:buNone/>
              <a:defRPr sz="2937"/>
            </a:lvl4pPr>
            <a:lvl5pPr marL="3356844" indent="0" algn="ctr">
              <a:buNone/>
              <a:defRPr sz="2937"/>
            </a:lvl5pPr>
            <a:lvl6pPr marL="4196054" indent="0" algn="ctr">
              <a:buNone/>
              <a:defRPr sz="2937"/>
            </a:lvl6pPr>
            <a:lvl7pPr marL="5035265" indent="0" algn="ctr">
              <a:buNone/>
              <a:defRPr sz="2937"/>
            </a:lvl7pPr>
            <a:lvl8pPr marL="5874474" indent="0" algn="ctr">
              <a:buNone/>
              <a:defRPr sz="2937"/>
            </a:lvl8pPr>
            <a:lvl9pPr marL="6713685" indent="0" algn="ctr">
              <a:buNone/>
              <a:defRPr sz="2937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78260" y="150787"/>
            <a:ext cx="324817" cy="240399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3808" y="150787"/>
            <a:ext cx="920874" cy="240399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2448" y="660149"/>
            <a:ext cx="3696891" cy="1101473"/>
          </a:xfrm>
        </p:spPr>
        <p:txBody>
          <a:bodyPr anchor="b"/>
          <a:lstStyle>
            <a:lvl1pPr>
              <a:defRPr sz="11014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92448" y="1772043"/>
            <a:ext cx="3696891" cy="579239"/>
          </a:xfrm>
        </p:spPr>
        <p:txBody>
          <a:bodyPr/>
          <a:lstStyle>
            <a:lvl1pPr marL="0" indent="0">
              <a:buNone/>
              <a:defRPr sz="4406">
                <a:solidFill>
                  <a:schemeClr val="tx1">
                    <a:tint val="75000"/>
                  </a:schemeClr>
                </a:solidFill>
              </a:defRPr>
            </a:lvl1pPr>
            <a:lvl2pPr marL="839211" indent="0">
              <a:buNone/>
              <a:defRPr sz="3671">
                <a:solidFill>
                  <a:schemeClr val="tx1">
                    <a:tint val="75000"/>
                  </a:schemeClr>
                </a:solidFill>
              </a:defRPr>
            </a:lvl2pPr>
            <a:lvl3pPr marL="1678422" indent="0">
              <a:buNone/>
              <a:defRPr sz="3304">
                <a:solidFill>
                  <a:schemeClr val="tx1">
                    <a:tint val="75000"/>
                  </a:schemeClr>
                </a:solidFill>
              </a:defRPr>
            </a:lvl3pPr>
            <a:lvl4pPr marL="2517633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4pPr>
            <a:lvl5pPr marL="3356844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5pPr>
            <a:lvl6pPr marL="4196054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6pPr>
            <a:lvl7pPr marL="5035265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7pPr>
            <a:lvl8pPr marL="5874474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8pPr>
            <a:lvl9pPr marL="6713685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3807" y="755156"/>
            <a:ext cx="622846" cy="17996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80231" y="755156"/>
            <a:ext cx="622846" cy="17996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5238" y="140979"/>
            <a:ext cx="3696891" cy="51181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95238" y="649116"/>
            <a:ext cx="1813284" cy="318122"/>
          </a:xfrm>
        </p:spPr>
        <p:txBody>
          <a:bodyPr anchor="b"/>
          <a:lstStyle>
            <a:lvl1pPr marL="0" indent="0">
              <a:buNone/>
              <a:defRPr sz="4406" b="1"/>
            </a:lvl1pPr>
            <a:lvl2pPr marL="839211" indent="0">
              <a:buNone/>
              <a:defRPr sz="3671" b="1"/>
            </a:lvl2pPr>
            <a:lvl3pPr marL="1678422" indent="0">
              <a:buNone/>
              <a:defRPr sz="3304" b="1"/>
            </a:lvl3pPr>
            <a:lvl4pPr marL="2517633" indent="0">
              <a:buNone/>
              <a:defRPr sz="2937" b="1"/>
            </a:lvl4pPr>
            <a:lvl5pPr marL="3356844" indent="0">
              <a:buNone/>
              <a:defRPr sz="2937" b="1"/>
            </a:lvl5pPr>
            <a:lvl6pPr marL="4196054" indent="0">
              <a:buNone/>
              <a:defRPr sz="2937" b="1"/>
            </a:lvl6pPr>
            <a:lvl7pPr marL="5035265" indent="0">
              <a:buNone/>
              <a:defRPr sz="2937" b="1"/>
            </a:lvl7pPr>
            <a:lvl8pPr marL="5874474" indent="0">
              <a:buNone/>
              <a:defRPr sz="2937" b="1"/>
            </a:lvl8pPr>
            <a:lvl9pPr marL="6713685" indent="0">
              <a:buNone/>
              <a:defRPr sz="2937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95238" y="967237"/>
            <a:ext cx="1813284" cy="142266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2169915" y="649116"/>
            <a:ext cx="1822215" cy="318122"/>
          </a:xfrm>
        </p:spPr>
        <p:txBody>
          <a:bodyPr anchor="b"/>
          <a:lstStyle>
            <a:lvl1pPr marL="0" indent="0">
              <a:buNone/>
              <a:defRPr sz="4406" b="1"/>
            </a:lvl1pPr>
            <a:lvl2pPr marL="839211" indent="0">
              <a:buNone/>
              <a:defRPr sz="3671" b="1"/>
            </a:lvl2pPr>
            <a:lvl3pPr marL="1678422" indent="0">
              <a:buNone/>
              <a:defRPr sz="3304" b="1"/>
            </a:lvl3pPr>
            <a:lvl4pPr marL="2517633" indent="0">
              <a:buNone/>
              <a:defRPr sz="2937" b="1"/>
            </a:lvl4pPr>
            <a:lvl5pPr marL="3356844" indent="0">
              <a:buNone/>
              <a:defRPr sz="2937" b="1"/>
            </a:lvl5pPr>
            <a:lvl6pPr marL="4196054" indent="0">
              <a:buNone/>
              <a:defRPr sz="2937" b="1"/>
            </a:lvl6pPr>
            <a:lvl7pPr marL="5035265" indent="0">
              <a:buNone/>
              <a:defRPr sz="2937" b="1"/>
            </a:lvl7pPr>
            <a:lvl8pPr marL="5874474" indent="0">
              <a:buNone/>
              <a:defRPr sz="2937" b="1"/>
            </a:lvl8pPr>
            <a:lvl9pPr marL="6713685" indent="0">
              <a:buNone/>
              <a:defRPr sz="2937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169915" y="967237"/>
            <a:ext cx="1822215" cy="142266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5239" y="176530"/>
            <a:ext cx="1382427" cy="617855"/>
          </a:xfrm>
        </p:spPr>
        <p:txBody>
          <a:bodyPr anchor="b"/>
          <a:lstStyle>
            <a:lvl1pPr>
              <a:defRPr sz="5875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22215" y="381256"/>
            <a:ext cx="2169914" cy="1881761"/>
          </a:xfrm>
        </p:spPr>
        <p:txBody>
          <a:bodyPr/>
          <a:lstStyle>
            <a:lvl1pPr>
              <a:defRPr sz="5875"/>
            </a:lvl1pPr>
            <a:lvl2pPr>
              <a:defRPr sz="5139"/>
            </a:lvl2pPr>
            <a:lvl3pPr>
              <a:defRPr sz="4406"/>
            </a:lvl3pPr>
            <a:lvl4pPr>
              <a:defRPr sz="3671"/>
            </a:lvl4pPr>
            <a:lvl5pPr>
              <a:defRPr sz="3671"/>
            </a:lvl5pPr>
            <a:lvl6pPr>
              <a:defRPr sz="3671"/>
            </a:lvl6pPr>
            <a:lvl7pPr>
              <a:defRPr sz="3671"/>
            </a:lvl7pPr>
            <a:lvl8pPr>
              <a:defRPr sz="3671"/>
            </a:lvl8pPr>
            <a:lvl9pPr>
              <a:defRPr sz="3671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95239" y="794385"/>
            <a:ext cx="1382427" cy="1471696"/>
          </a:xfrm>
        </p:spPr>
        <p:txBody>
          <a:bodyPr/>
          <a:lstStyle>
            <a:lvl1pPr marL="0" indent="0">
              <a:buNone/>
              <a:defRPr sz="2937"/>
            </a:lvl1pPr>
            <a:lvl2pPr marL="839211" indent="0">
              <a:buNone/>
              <a:defRPr sz="2571"/>
            </a:lvl2pPr>
            <a:lvl3pPr marL="1678422" indent="0">
              <a:buNone/>
              <a:defRPr sz="2202"/>
            </a:lvl3pPr>
            <a:lvl4pPr marL="2517633" indent="0">
              <a:buNone/>
              <a:defRPr sz="1835"/>
            </a:lvl4pPr>
            <a:lvl5pPr marL="3356844" indent="0">
              <a:buNone/>
              <a:defRPr sz="1835"/>
            </a:lvl5pPr>
            <a:lvl6pPr marL="4196054" indent="0">
              <a:buNone/>
              <a:defRPr sz="1835"/>
            </a:lvl6pPr>
            <a:lvl7pPr marL="5035265" indent="0">
              <a:buNone/>
              <a:defRPr sz="1835"/>
            </a:lvl7pPr>
            <a:lvl8pPr marL="5874474" indent="0">
              <a:buNone/>
              <a:defRPr sz="1835"/>
            </a:lvl8pPr>
            <a:lvl9pPr marL="6713685" indent="0">
              <a:buNone/>
              <a:defRPr sz="1835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5239" y="176530"/>
            <a:ext cx="1382427" cy="617855"/>
          </a:xfrm>
        </p:spPr>
        <p:txBody>
          <a:bodyPr anchor="b"/>
          <a:lstStyle>
            <a:lvl1pPr>
              <a:defRPr sz="5875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22215" y="381256"/>
            <a:ext cx="2169914" cy="1881761"/>
          </a:xfrm>
        </p:spPr>
        <p:txBody>
          <a:bodyPr/>
          <a:lstStyle>
            <a:lvl1pPr marL="0" indent="0">
              <a:buNone/>
              <a:defRPr sz="5875"/>
            </a:lvl1pPr>
            <a:lvl2pPr marL="839211" indent="0">
              <a:buNone/>
              <a:defRPr sz="5139"/>
            </a:lvl2pPr>
            <a:lvl3pPr marL="1678422" indent="0">
              <a:buNone/>
              <a:defRPr sz="4406"/>
            </a:lvl3pPr>
            <a:lvl4pPr marL="2517633" indent="0">
              <a:buNone/>
              <a:defRPr sz="3671"/>
            </a:lvl4pPr>
            <a:lvl5pPr marL="3356844" indent="0">
              <a:buNone/>
              <a:defRPr sz="3671"/>
            </a:lvl5pPr>
            <a:lvl6pPr marL="4196054" indent="0">
              <a:buNone/>
              <a:defRPr sz="3671"/>
            </a:lvl6pPr>
            <a:lvl7pPr marL="5035265" indent="0">
              <a:buNone/>
              <a:defRPr sz="3671"/>
            </a:lvl7pPr>
            <a:lvl8pPr marL="5874474" indent="0">
              <a:buNone/>
              <a:defRPr sz="3671"/>
            </a:lvl8pPr>
            <a:lvl9pPr marL="6713685" indent="0">
              <a:buNone/>
              <a:defRPr sz="3671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95239" y="794385"/>
            <a:ext cx="1382427" cy="1471696"/>
          </a:xfrm>
        </p:spPr>
        <p:txBody>
          <a:bodyPr/>
          <a:lstStyle>
            <a:lvl1pPr marL="0" indent="0">
              <a:buNone/>
              <a:defRPr sz="2937"/>
            </a:lvl1pPr>
            <a:lvl2pPr marL="839211" indent="0">
              <a:buNone/>
              <a:defRPr sz="2571"/>
            </a:lvl2pPr>
            <a:lvl3pPr marL="1678422" indent="0">
              <a:buNone/>
              <a:defRPr sz="2202"/>
            </a:lvl3pPr>
            <a:lvl4pPr marL="2517633" indent="0">
              <a:buNone/>
              <a:defRPr sz="1835"/>
            </a:lvl4pPr>
            <a:lvl5pPr marL="3356844" indent="0">
              <a:buNone/>
              <a:defRPr sz="1835"/>
            </a:lvl5pPr>
            <a:lvl6pPr marL="4196054" indent="0">
              <a:buNone/>
              <a:defRPr sz="1835"/>
            </a:lvl6pPr>
            <a:lvl7pPr marL="5035265" indent="0">
              <a:buNone/>
              <a:defRPr sz="1835"/>
            </a:lvl7pPr>
            <a:lvl8pPr marL="5874474" indent="0">
              <a:buNone/>
              <a:defRPr sz="1835"/>
            </a:lvl8pPr>
            <a:lvl9pPr marL="6713685" indent="0">
              <a:buNone/>
              <a:defRPr sz="1835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6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94680" y="140979"/>
            <a:ext cx="3696891" cy="51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94680" y="704894"/>
            <a:ext cx="3696891" cy="16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294680" y="2454258"/>
            <a:ext cx="964406" cy="14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7600-AFCF-4066-A5C9-15B4B62157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19822" y="2454258"/>
            <a:ext cx="1446609" cy="14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3027164" y="2454258"/>
            <a:ext cx="964406" cy="14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9D5C-22E7-4E09-9550-C604FDC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4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78422" rtl="0" eaLnBrk="1" latinLnBrk="0" hangingPunct="1">
        <a:lnSpc>
          <a:spcPct val="90000"/>
        </a:lnSpc>
        <a:spcBef>
          <a:spcPct val="0"/>
        </a:spcBef>
        <a:buNone/>
        <a:defRPr sz="8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605" indent="-419605" algn="l" defTabSz="1678422" rtl="0" eaLnBrk="1" latinLnBrk="0" hangingPunct="1">
        <a:lnSpc>
          <a:spcPct val="90000"/>
        </a:lnSpc>
        <a:spcBef>
          <a:spcPts val="1835"/>
        </a:spcBef>
        <a:buFont typeface="Arial" panose="020B0604020202020204" pitchFamily="34" charset="0"/>
        <a:buChar char="•"/>
        <a:defRPr sz="5139" kern="1200">
          <a:solidFill>
            <a:schemeClr val="tx1"/>
          </a:solidFill>
          <a:latin typeface="+mn-lt"/>
          <a:ea typeface="+mn-ea"/>
          <a:cs typeface="+mn-cs"/>
        </a:defRPr>
      </a:lvl1pPr>
      <a:lvl2pPr marL="1258815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06" kern="1200">
          <a:solidFill>
            <a:schemeClr val="tx1"/>
          </a:solidFill>
          <a:latin typeface="+mn-lt"/>
          <a:ea typeface="+mn-ea"/>
          <a:cs typeface="+mn-cs"/>
        </a:defRPr>
      </a:lvl2pPr>
      <a:lvl3pPr marL="2098026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1" kern="1200">
          <a:solidFill>
            <a:schemeClr val="tx1"/>
          </a:solidFill>
          <a:latin typeface="+mn-lt"/>
          <a:ea typeface="+mn-ea"/>
          <a:cs typeface="+mn-cs"/>
        </a:defRPr>
      </a:lvl3pPr>
      <a:lvl4pPr marL="2937237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4" kern="1200">
          <a:solidFill>
            <a:schemeClr val="tx1"/>
          </a:solidFill>
          <a:latin typeface="+mn-lt"/>
          <a:ea typeface="+mn-ea"/>
          <a:cs typeface="+mn-cs"/>
        </a:defRPr>
      </a:lvl4pPr>
      <a:lvl5pPr marL="3776448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4" kern="1200">
          <a:solidFill>
            <a:schemeClr val="tx1"/>
          </a:solidFill>
          <a:latin typeface="+mn-lt"/>
          <a:ea typeface="+mn-ea"/>
          <a:cs typeface="+mn-cs"/>
        </a:defRPr>
      </a:lvl5pPr>
      <a:lvl6pPr marL="4615659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4" kern="1200">
          <a:solidFill>
            <a:schemeClr val="tx1"/>
          </a:solidFill>
          <a:latin typeface="+mn-lt"/>
          <a:ea typeface="+mn-ea"/>
          <a:cs typeface="+mn-cs"/>
        </a:defRPr>
      </a:lvl6pPr>
      <a:lvl7pPr marL="5454870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4" kern="1200">
          <a:solidFill>
            <a:schemeClr val="tx1"/>
          </a:solidFill>
          <a:latin typeface="+mn-lt"/>
          <a:ea typeface="+mn-ea"/>
          <a:cs typeface="+mn-cs"/>
        </a:defRPr>
      </a:lvl7pPr>
      <a:lvl8pPr marL="6294081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4" kern="1200">
          <a:solidFill>
            <a:schemeClr val="tx1"/>
          </a:solidFill>
          <a:latin typeface="+mn-lt"/>
          <a:ea typeface="+mn-ea"/>
          <a:cs typeface="+mn-cs"/>
        </a:defRPr>
      </a:lvl8pPr>
      <a:lvl9pPr marL="7133292" indent="-419605" algn="l" defTabSz="1678422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1pPr>
      <a:lvl2pPr marL="839211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2pPr>
      <a:lvl3pPr marL="1678422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3pPr>
      <a:lvl4pPr marL="2517633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4pPr>
      <a:lvl5pPr marL="3356844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5pPr>
      <a:lvl6pPr marL="4196054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6pPr>
      <a:lvl7pPr marL="5035265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7pPr>
      <a:lvl8pPr marL="5874474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8pPr>
      <a:lvl9pPr marL="6713685" algn="l" defTabSz="1678422" rtl="0" eaLnBrk="1" latinLnBrk="0" hangingPunct="1">
        <a:defRPr sz="3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18" y="-6424"/>
            <a:ext cx="4734686" cy="26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" y="-6424"/>
            <a:ext cx="4390315" cy="26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9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89" y="-19728"/>
            <a:ext cx="4307026" cy="26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5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" y="-116656"/>
            <a:ext cx="4319733" cy="28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" y="-115037"/>
            <a:ext cx="4319733" cy="28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7" y="-281485"/>
            <a:ext cx="4343142" cy="32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90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Niestandardowy</PresentationFormat>
  <Paragraphs>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Dawid Adamczyk</dc:creator>
  <cp:lastModifiedBy>Dawid Adamczyk</cp:lastModifiedBy>
  <cp:revision>4</cp:revision>
  <dcterms:created xsi:type="dcterms:W3CDTF">2021-10-04T21:49:26Z</dcterms:created>
  <dcterms:modified xsi:type="dcterms:W3CDTF">2021-10-04T21:57:13Z</dcterms:modified>
</cp:coreProperties>
</file>