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Proxima Nova"/>
      <p:regular r:id="rId24"/>
      <p:bold r:id="rId25"/>
      <p:italic r:id="rId26"/>
      <p:boldItalic r:id="rId27"/>
    </p:embeddedFont>
    <p:embeddedFont>
      <p:font typeface="Proxima Nova Extrabold"/>
      <p:bold r:id="rId28"/>
    </p:embeddedFont>
    <p:embeddedFont>
      <p:font typeface="Helvetica Neue"/>
      <p:regular r:id="rId29"/>
      <p:bold r:id="rId30"/>
      <p:italic r:id="rId31"/>
      <p:boldItalic r:id="rId32"/>
    </p:embeddedFont>
    <p:embeddedFont>
      <p:font typeface="Questrial"/>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roximaNova-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ProximaNovaExtrabold-bold.fntdata"/><Relationship Id="rId27"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7.xml"/><Relationship Id="rId33" Type="http://schemas.openxmlformats.org/officeDocument/2006/relationships/font" Target="fonts/Questrial-regular.fntdata"/><Relationship Id="rId10" Type="http://schemas.openxmlformats.org/officeDocument/2006/relationships/slide" Target="slides/slide6.xml"/><Relationship Id="rId32" Type="http://schemas.openxmlformats.org/officeDocument/2006/relationships/font" Target="fonts/HelveticaNeue-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86afba7fb3_3_59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g86afba7fb3_3_5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16bf1b1ef_0_9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916bf1b1ef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16bf1b1ef_0_7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916bf1b1ef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16bf1b1ef_0_1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the Parking Lot. Ask people to help keep each other on topic, and put any ideas, solutions, or off-topic thoughts in the parking lot for later.</a:t>
            </a:r>
            <a:endParaRPr/>
          </a:p>
        </p:txBody>
      </p:sp>
      <p:sp>
        <p:nvSpPr>
          <p:cNvPr id="144" name="Google Shape;144;g916bf1b1ef_0_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16bf1b1ef_0_1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916bf1b1ef_0_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16bf1b1ef_0_1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916bf1b1ef_0_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16bf1b1ef_0_16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916bf1b1ef_0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6afba7fb3_3_75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your participants to reflect on the story as they’re hearing it. Which parts are most important? Do any feel extraneous or misplaced? Can you try reading it through with emphasis on emotions? How about social dynamics or values?</a:t>
            </a:r>
            <a:endParaRPr/>
          </a:p>
        </p:txBody>
      </p:sp>
      <p:sp>
        <p:nvSpPr>
          <p:cNvPr id="166" name="Google Shape;166;g86afba7fb3_3_7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16bf1b1ef_0_1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levels of fidelity are ok. Ex: “Engage in social media with strategic purposes” and “Visualize the shipping route and package tracking.”</a:t>
            </a:r>
            <a:endParaRPr sz="1200">
              <a:solidFill>
                <a:srgbClr val="59575C"/>
              </a:solidFill>
              <a:latin typeface="Salesforce Sans"/>
              <a:ea typeface="Salesforce Sans"/>
              <a:cs typeface="Salesforce Sans"/>
              <a:sym typeface="Salesforce Sans"/>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In small groups, spend 5 min brainstorming on each phase. </a:t>
            </a:r>
            <a:endParaRPr/>
          </a:p>
          <a:p>
            <a:pPr indent="-298450" lvl="0" marL="457200" rtl="0" algn="l">
              <a:spcBef>
                <a:spcPts val="0"/>
              </a:spcBef>
              <a:spcAft>
                <a:spcPts val="0"/>
              </a:spcAft>
              <a:buSzPts val="1100"/>
              <a:buChar char="●"/>
            </a:pPr>
            <a:r>
              <a:rPr lang="en"/>
              <a:t>15 min share back with the group, phase by phase. </a:t>
            </a:r>
            <a:endParaRPr/>
          </a:p>
          <a:p>
            <a:pPr indent="-298450" lvl="0" marL="457200" rtl="0" algn="l">
              <a:spcBef>
                <a:spcPts val="0"/>
              </a:spcBef>
              <a:spcAft>
                <a:spcPts val="0"/>
              </a:spcAft>
              <a:buSzPts val="1100"/>
              <a:buChar char="●"/>
            </a:pPr>
            <a:r>
              <a:rPr lang="en"/>
              <a:t>5 min at the end of the session for voting. Each participant can vote (2 dots per phase). The point is to get an affinity map of your ideas, not to make decisions here and now.</a:t>
            </a:r>
            <a:endParaRPr/>
          </a:p>
        </p:txBody>
      </p:sp>
      <p:sp>
        <p:nvSpPr>
          <p:cNvPr id="183" name="Google Shape;183;g916bf1b1ef_0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16bf1b1ef_0_15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can provide details on how you plan to use the map, or dates you’re aiming for, those are typically appreciated. Make sure to thank your participants for coming, and for their valuable input. </a:t>
            </a:r>
            <a:endParaRPr/>
          </a:p>
        </p:txBody>
      </p:sp>
      <p:sp>
        <p:nvSpPr>
          <p:cNvPr id="189" name="Google Shape;189;g916bf1b1ef_0_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6afba7fb3_3_209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86afba7fb3_3_20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916bf1b1ef_0_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your group, orient them to the space they’re in if they’re not familiar with it, make introductions as needed, and set the stage. Feel free to tell them why you chose them to participate; it’s flattering to be chosen. You can also tell them why you’re building a journey map.</a:t>
            </a:r>
            <a:endParaRPr/>
          </a:p>
        </p:txBody>
      </p:sp>
      <p:sp>
        <p:nvSpPr>
          <p:cNvPr id="49" name="Google Shape;49;g916bf1b1ef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916bf1856f_0_1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916bf1856f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916bf1b1ef_0_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916bf1b1ef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16bf1b1ef_0_10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916bf1b1ef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6afba7fb3_3_140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Timing will depend on how big your group is and how many phases your user journey has. Plan for about 30-40 min for each journey phase. Schedule ample breaks, and expect not to work, or to work more slowly over lunch, to keep your group feeling good and performing well. Oh, and everything takes longer than you think it will, so appoint a team member to keep an eye on the clock, and be prepared to be flexible. The conversations that happen in this workshop are the value of the workshop.</a:t>
            </a:r>
            <a:endParaRPr/>
          </a:p>
        </p:txBody>
      </p:sp>
      <p:sp>
        <p:nvSpPr>
          <p:cNvPr id="75" name="Google Shape;75;g86afba7fb3_3_14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16bf1b1ef_0_4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916bf1b1ef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16bf1b1ef_0_8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slide only if you have a big group. Groups can be as small as 3 people, and no larger than 7. Plan your groups ahead of time, and remember to mix perspectives within a group. Also make sure each group has someone who’s excited to dig into this challenge -- it won’t work if everyone in the group leans back.</a:t>
            </a:r>
            <a:endParaRPr/>
          </a:p>
        </p:txBody>
      </p:sp>
      <p:sp>
        <p:nvSpPr>
          <p:cNvPr id="117" name="Google Shape;117;g916bf1b1ef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16bf1b1ef_0_7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sure your first draft is visible to everyone, with writing big enough to be seen.</a:t>
            </a:r>
            <a:endParaRPr/>
          </a:p>
        </p:txBody>
      </p:sp>
      <p:sp>
        <p:nvSpPr>
          <p:cNvPr id="127" name="Google Shape;127;g916bf1b1ef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ase - Dark copy 1" showMasterSp="0">
  <p:cSld name="Blank Base - Dark copy 1">
    <p:bg>
      <p:bgPr>
        <a:gradFill>
          <a:gsLst>
            <a:gs pos="0">
              <a:srgbClr val="61BFCE"/>
            </a:gs>
            <a:gs pos="99830">
              <a:srgbClr val="26ABE0"/>
            </a:gs>
            <a:gs pos="100000">
              <a:srgbClr val="26ABE0"/>
            </a:gs>
          </a:gsLst>
          <a:lin ang="5400012" scaled="0"/>
        </a:gradFill>
      </p:bgPr>
    </p:bg>
    <p:spTree>
      <p:nvGrpSpPr>
        <p:cNvPr id="9" name="Shape 9"/>
        <p:cNvGrpSpPr/>
        <p:nvPr/>
      </p:nvGrpSpPr>
      <p:grpSpPr>
        <a:xfrm>
          <a:off x="0" y="0"/>
          <a:ext cx="0" cy="0"/>
          <a:chOff x="0" y="0"/>
          <a:chExt cx="0" cy="0"/>
        </a:xfrm>
      </p:grpSpPr>
      <p:sp>
        <p:nvSpPr>
          <p:cNvPr id="10" name="Google Shape;10;p2"/>
          <p:cNvSpPr txBox="1"/>
          <p:nvPr/>
        </p:nvSpPr>
        <p:spPr>
          <a:xfrm>
            <a:off x="287792" y="4839223"/>
            <a:ext cx="1161300" cy="99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112E5E"/>
              </a:buClr>
              <a:buSzPts val="600"/>
              <a:buFont typeface="Salesforce Sans"/>
              <a:buNone/>
            </a:pPr>
            <a:r>
              <a:rPr b="0" i="0" lang="en" sz="600" u="none" cap="none" strike="noStrike">
                <a:solidFill>
                  <a:srgbClr val="112E5E"/>
                </a:solidFill>
                <a:latin typeface="Salesforce Sans"/>
                <a:ea typeface="Salesforce Sans"/>
                <a:cs typeface="Salesforce Sans"/>
                <a:sym typeface="Salesforce Sans"/>
              </a:rPr>
              <a:t>www.salesforce.com/design/</a:t>
            </a:r>
            <a:endParaRPr sz="500"/>
          </a:p>
        </p:txBody>
      </p:sp>
      <p:sp>
        <p:nvSpPr>
          <p:cNvPr id="11" name="Google Shape;11;p2"/>
          <p:cNvSpPr txBox="1"/>
          <p:nvPr>
            <p:ph idx="12" type="sldNum"/>
          </p:nvPr>
        </p:nvSpPr>
        <p:spPr>
          <a:xfrm>
            <a:off x="8798285" y="4820173"/>
            <a:ext cx="135900" cy="1380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1pPr>
            <a:lvl2pPr indent="0" lvl="1"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2pPr>
            <a:lvl3pPr indent="0" lvl="2"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3pPr>
            <a:lvl4pPr indent="0" lvl="3"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4pPr>
            <a:lvl5pPr indent="0" lvl="4"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5pPr>
            <a:lvl6pPr indent="0" lvl="5"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6pPr>
            <a:lvl7pPr indent="0" lvl="6"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7pPr>
            <a:lvl8pPr indent="0" lvl="7"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8pPr>
            <a:lvl9pPr indent="0" lvl="8"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9pPr>
          </a:lstStyle>
          <a:p>
            <a:pPr indent="0" lvl="0" marL="0" rtl="0" algn="ct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and Half" showMasterSp="0">
  <p:cSld name="Half and Half">
    <p:spTree>
      <p:nvGrpSpPr>
        <p:cNvPr id="12" name="Shape 12"/>
        <p:cNvGrpSpPr/>
        <p:nvPr/>
      </p:nvGrpSpPr>
      <p:grpSpPr>
        <a:xfrm>
          <a:off x="0" y="0"/>
          <a:ext cx="0" cy="0"/>
          <a:chOff x="0" y="0"/>
          <a:chExt cx="0" cy="0"/>
        </a:xfrm>
      </p:grpSpPr>
      <p:sp>
        <p:nvSpPr>
          <p:cNvPr id="13" name="Google Shape;13;p3"/>
          <p:cNvSpPr/>
          <p:nvPr/>
        </p:nvSpPr>
        <p:spPr>
          <a:xfrm>
            <a:off x="-19050" y="-28575"/>
            <a:ext cx="4498861" cy="5200632"/>
          </a:xfrm>
          <a:custGeom>
            <a:rect b="b" l="l" r="r" t="t"/>
            <a:pathLst>
              <a:path extrusionOk="0" h="21600" w="20905">
                <a:moveTo>
                  <a:pt x="0" y="0"/>
                </a:moveTo>
                <a:lnTo>
                  <a:pt x="0" y="21600"/>
                </a:lnTo>
                <a:lnTo>
                  <a:pt x="18820" y="21600"/>
                </a:lnTo>
                <a:cubicBezTo>
                  <a:pt x="21600" y="14629"/>
                  <a:pt x="21600" y="6971"/>
                  <a:pt x="18820" y="0"/>
                </a:cubicBezTo>
                <a:lnTo>
                  <a:pt x="0" y="0"/>
                </a:lnTo>
                <a:close/>
              </a:path>
            </a:pathLst>
          </a:custGeom>
          <a:solidFill>
            <a:srgbClr val="C9EAF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900"/>
              <a:buFont typeface="Helvetica Neue"/>
              <a:buNone/>
            </a:pPr>
            <a:r>
              <a:t/>
            </a:r>
            <a:endParaRPr b="0" i="0" sz="900" u="none" cap="none" strike="noStrike">
              <a:solidFill>
                <a:srgbClr val="5E5E5E"/>
              </a:solidFill>
              <a:latin typeface="Helvetica Neue"/>
              <a:ea typeface="Helvetica Neue"/>
              <a:cs typeface="Helvetica Neue"/>
              <a:sym typeface="Helvetica Neue"/>
            </a:endParaRPr>
          </a:p>
        </p:txBody>
      </p:sp>
      <p:sp>
        <p:nvSpPr>
          <p:cNvPr id="14" name="Google Shape;14;p3"/>
          <p:cNvSpPr txBox="1"/>
          <p:nvPr>
            <p:ph type="title"/>
          </p:nvPr>
        </p:nvSpPr>
        <p:spPr>
          <a:xfrm>
            <a:off x="404811" y="1443756"/>
            <a:ext cx="3172200" cy="755400"/>
          </a:xfrm>
          <a:prstGeom prst="rect">
            <a:avLst/>
          </a:prstGeom>
          <a:noFill/>
          <a:ln>
            <a:noFill/>
          </a:ln>
        </p:spPr>
        <p:txBody>
          <a:bodyPr anchorCtr="0" anchor="t" bIns="19050" lIns="19050" spcFirstLastPara="1" rIns="19050" wrap="square" tIns="19050">
            <a:noAutofit/>
          </a:bodyPr>
          <a:lstStyle>
            <a:lvl1pPr lvl="0" rtl="0" algn="l">
              <a:lnSpc>
                <a:spcPct val="120000"/>
              </a:lnSpc>
              <a:spcBef>
                <a:spcPts val="0"/>
              </a:spcBef>
              <a:spcAft>
                <a:spcPts val="0"/>
              </a:spcAft>
              <a:buClr>
                <a:srgbClr val="102C5C"/>
              </a:buClr>
              <a:buSzPts val="2700"/>
              <a:buFont typeface="Questrial"/>
              <a:buNone/>
              <a:defRPr b="0" sz="2700">
                <a:solidFill>
                  <a:srgbClr val="102C5C"/>
                </a:solidFill>
                <a:latin typeface="Questrial"/>
                <a:ea typeface="Questrial"/>
                <a:cs typeface="Questrial"/>
                <a:sym typeface="Questrial"/>
              </a:defRPr>
            </a:lvl1pPr>
            <a:lvl2pPr lvl="1" rtl="0" algn="l">
              <a:lnSpc>
                <a:spcPct val="90000"/>
              </a:lnSpc>
              <a:spcBef>
                <a:spcPts val="0"/>
              </a:spcBef>
              <a:spcAft>
                <a:spcPts val="0"/>
              </a:spcAft>
              <a:buClr>
                <a:srgbClr val="003366"/>
              </a:buClr>
              <a:buSzPts val="700"/>
              <a:buNone/>
              <a:defRPr/>
            </a:lvl2pPr>
            <a:lvl3pPr lvl="2" rtl="0" algn="l">
              <a:lnSpc>
                <a:spcPct val="90000"/>
              </a:lnSpc>
              <a:spcBef>
                <a:spcPts val="0"/>
              </a:spcBef>
              <a:spcAft>
                <a:spcPts val="0"/>
              </a:spcAft>
              <a:buClr>
                <a:srgbClr val="003366"/>
              </a:buClr>
              <a:buSzPts val="700"/>
              <a:buNone/>
              <a:defRPr/>
            </a:lvl3pPr>
            <a:lvl4pPr lvl="3" rtl="0" algn="l">
              <a:lnSpc>
                <a:spcPct val="90000"/>
              </a:lnSpc>
              <a:spcBef>
                <a:spcPts val="0"/>
              </a:spcBef>
              <a:spcAft>
                <a:spcPts val="0"/>
              </a:spcAft>
              <a:buClr>
                <a:srgbClr val="003366"/>
              </a:buClr>
              <a:buSzPts val="700"/>
              <a:buNone/>
              <a:defRPr/>
            </a:lvl4pPr>
            <a:lvl5pPr lvl="4" rtl="0" algn="l">
              <a:lnSpc>
                <a:spcPct val="90000"/>
              </a:lnSpc>
              <a:spcBef>
                <a:spcPts val="0"/>
              </a:spcBef>
              <a:spcAft>
                <a:spcPts val="0"/>
              </a:spcAft>
              <a:buClr>
                <a:srgbClr val="003366"/>
              </a:buClr>
              <a:buSzPts val="700"/>
              <a:buNone/>
              <a:defRPr/>
            </a:lvl5pPr>
            <a:lvl6pPr lvl="5" rtl="0" algn="l">
              <a:lnSpc>
                <a:spcPct val="90000"/>
              </a:lnSpc>
              <a:spcBef>
                <a:spcPts val="0"/>
              </a:spcBef>
              <a:spcAft>
                <a:spcPts val="0"/>
              </a:spcAft>
              <a:buClr>
                <a:srgbClr val="003366"/>
              </a:buClr>
              <a:buSzPts val="700"/>
              <a:buNone/>
              <a:defRPr/>
            </a:lvl6pPr>
            <a:lvl7pPr lvl="6" rtl="0" algn="l">
              <a:lnSpc>
                <a:spcPct val="90000"/>
              </a:lnSpc>
              <a:spcBef>
                <a:spcPts val="0"/>
              </a:spcBef>
              <a:spcAft>
                <a:spcPts val="0"/>
              </a:spcAft>
              <a:buClr>
                <a:srgbClr val="003366"/>
              </a:buClr>
              <a:buSzPts val="700"/>
              <a:buNone/>
              <a:defRPr/>
            </a:lvl7pPr>
            <a:lvl8pPr lvl="7" rtl="0" algn="l">
              <a:lnSpc>
                <a:spcPct val="90000"/>
              </a:lnSpc>
              <a:spcBef>
                <a:spcPts val="0"/>
              </a:spcBef>
              <a:spcAft>
                <a:spcPts val="0"/>
              </a:spcAft>
              <a:buClr>
                <a:srgbClr val="003366"/>
              </a:buClr>
              <a:buSzPts val="700"/>
              <a:buNone/>
              <a:defRPr/>
            </a:lvl8pPr>
            <a:lvl9pPr lvl="8" rtl="0" algn="l">
              <a:lnSpc>
                <a:spcPct val="90000"/>
              </a:lnSpc>
              <a:spcBef>
                <a:spcPts val="0"/>
              </a:spcBef>
              <a:spcAft>
                <a:spcPts val="0"/>
              </a:spcAft>
              <a:buClr>
                <a:srgbClr val="003366"/>
              </a:buClr>
              <a:buSzPts val="700"/>
              <a:buNone/>
              <a:defRPr/>
            </a:lvl9pPr>
          </a:lstStyle>
          <a:p/>
        </p:txBody>
      </p:sp>
      <p:sp>
        <p:nvSpPr>
          <p:cNvPr id="15" name="Google Shape;15;p3"/>
          <p:cNvSpPr txBox="1"/>
          <p:nvPr>
            <p:ph idx="1" type="body"/>
          </p:nvPr>
        </p:nvSpPr>
        <p:spPr>
          <a:xfrm>
            <a:off x="5257800" y="1380972"/>
            <a:ext cx="3414300" cy="185700"/>
          </a:xfrm>
          <a:prstGeom prst="rect">
            <a:avLst/>
          </a:prstGeom>
          <a:noFill/>
          <a:ln>
            <a:noFill/>
          </a:ln>
        </p:spPr>
        <p:txBody>
          <a:bodyPr anchorCtr="0" anchor="t" bIns="19050" lIns="19050" spcFirstLastPara="1" rIns="19050" wrap="square" tIns="19050">
            <a:noAutofit/>
          </a:bodyPr>
          <a:lstStyle>
            <a:lvl1pPr indent="-273050" lvl="0" marL="457200" rtl="0" algn="l">
              <a:lnSpc>
                <a:spcPct val="90000"/>
              </a:lnSpc>
              <a:spcBef>
                <a:spcPts val="1100"/>
              </a:spcBef>
              <a:spcAft>
                <a:spcPts val="0"/>
              </a:spcAft>
              <a:buClr>
                <a:srgbClr val="002E61"/>
              </a:buClr>
              <a:buSzPts val="700"/>
              <a:buChar char="●"/>
              <a:defRPr/>
            </a:lvl1pPr>
            <a:lvl2pPr indent="-273050" lvl="1" marL="914400" rtl="0" algn="l">
              <a:lnSpc>
                <a:spcPct val="90000"/>
              </a:lnSpc>
              <a:spcBef>
                <a:spcPts val="500"/>
              </a:spcBef>
              <a:spcAft>
                <a:spcPts val="0"/>
              </a:spcAft>
              <a:buClr>
                <a:srgbClr val="002E61"/>
              </a:buClr>
              <a:buSzPts val="700"/>
              <a:buChar char="○"/>
              <a:defRPr/>
            </a:lvl2pPr>
            <a:lvl3pPr indent="-260350" lvl="2" marL="1371600" rtl="0" algn="l">
              <a:lnSpc>
                <a:spcPct val="90000"/>
              </a:lnSpc>
              <a:spcBef>
                <a:spcPts val="600"/>
              </a:spcBef>
              <a:spcAft>
                <a:spcPts val="0"/>
              </a:spcAft>
              <a:buClr>
                <a:srgbClr val="002E61"/>
              </a:buClr>
              <a:buSzPts val="500"/>
              <a:buChar char="■"/>
              <a:defRPr/>
            </a:lvl3pPr>
            <a:lvl4pPr indent="-260350" lvl="3" marL="1828800" rtl="0" algn="l">
              <a:lnSpc>
                <a:spcPct val="90000"/>
              </a:lnSpc>
              <a:spcBef>
                <a:spcPts val="500"/>
              </a:spcBef>
              <a:spcAft>
                <a:spcPts val="0"/>
              </a:spcAft>
              <a:buClr>
                <a:srgbClr val="002E61"/>
              </a:buClr>
              <a:buSzPts val="500"/>
              <a:buChar char="●"/>
              <a:defRPr/>
            </a:lvl4pPr>
            <a:lvl5pPr indent="-273050" lvl="4" marL="2286000" rtl="0" algn="l">
              <a:lnSpc>
                <a:spcPct val="90000"/>
              </a:lnSpc>
              <a:spcBef>
                <a:spcPts val="1100"/>
              </a:spcBef>
              <a:spcAft>
                <a:spcPts val="0"/>
              </a:spcAft>
              <a:buClr>
                <a:srgbClr val="479EDB"/>
              </a:buClr>
              <a:buSzPts val="700"/>
              <a:buChar char="○"/>
              <a:defRPr/>
            </a:lvl5pPr>
            <a:lvl6pPr indent="-273050" lvl="5" marL="2743200" rtl="0" algn="l">
              <a:lnSpc>
                <a:spcPct val="90000"/>
              </a:lnSpc>
              <a:spcBef>
                <a:spcPts val="1100"/>
              </a:spcBef>
              <a:spcAft>
                <a:spcPts val="0"/>
              </a:spcAft>
              <a:buClr>
                <a:srgbClr val="002E61"/>
              </a:buClr>
              <a:buSzPts val="700"/>
              <a:buChar char="■"/>
              <a:defRPr/>
            </a:lvl6pPr>
            <a:lvl7pPr indent="-273050" lvl="6" marL="3200400" rtl="0" algn="l">
              <a:lnSpc>
                <a:spcPct val="90000"/>
              </a:lnSpc>
              <a:spcBef>
                <a:spcPts val="1100"/>
              </a:spcBef>
              <a:spcAft>
                <a:spcPts val="0"/>
              </a:spcAft>
              <a:buClr>
                <a:srgbClr val="002E61"/>
              </a:buClr>
              <a:buSzPts val="700"/>
              <a:buChar char="●"/>
              <a:defRPr/>
            </a:lvl7pPr>
            <a:lvl8pPr indent="-273050" lvl="7" marL="3657600" rtl="0" algn="l">
              <a:lnSpc>
                <a:spcPct val="90000"/>
              </a:lnSpc>
              <a:spcBef>
                <a:spcPts val="1100"/>
              </a:spcBef>
              <a:spcAft>
                <a:spcPts val="0"/>
              </a:spcAft>
              <a:buClr>
                <a:srgbClr val="002E61"/>
              </a:buClr>
              <a:buSzPts val="700"/>
              <a:buChar char="○"/>
              <a:defRPr/>
            </a:lvl8pPr>
            <a:lvl9pPr indent="-273050" lvl="8" marL="4114800" rtl="0" algn="l">
              <a:lnSpc>
                <a:spcPct val="90000"/>
              </a:lnSpc>
              <a:spcBef>
                <a:spcPts val="1100"/>
              </a:spcBef>
              <a:spcAft>
                <a:spcPts val="0"/>
              </a:spcAft>
              <a:buClr>
                <a:srgbClr val="002E61"/>
              </a:buClr>
              <a:buSzPts val="700"/>
              <a:buChar char="■"/>
              <a:defRPr/>
            </a:lvl9pPr>
          </a:lstStyle>
          <a:p/>
        </p:txBody>
      </p:sp>
      <p:sp>
        <p:nvSpPr>
          <p:cNvPr id="16" name="Google Shape;16;p3"/>
          <p:cNvSpPr txBox="1"/>
          <p:nvPr>
            <p:ph idx="12" type="sldNum"/>
          </p:nvPr>
        </p:nvSpPr>
        <p:spPr>
          <a:xfrm>
            <a:off x="4500562" y="4906962"/>
            <a:ext cx="138300" cy="140400"/>
          </a:xfrm>
          <a:prstGeom prst="rect">
            <a:avLst/>
          </a:prstGeom>
          <a:noFill/>
          <a:ln>
            <a:noFill/>
          </a:ln>
        </p:spPr>
        <p:txBody>
          <a:bodyPr anchorCtr="0" anchor="b" bIns="19050" lIns="19050" spcFirstLastPara="1" rIns="19050" wrap="square" tIns="19050">
            <a:noAutofit/>
          </a:bodyPr>
          <a:lstStyle>
            <a:lvl1pPr indent="0" lvl="0"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1pPr>
            <a:lvl2pPr indent="0" lvl="1"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2pPr>
            <a:lvl3pPr indent="0" lvl="2"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3pPr>
            <a:lvl4pPr indent="0" lvl="3"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4pPr>
            <a:lvl5pPr indent="0" lvl="4"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5pPr>
            <a:lvl6pPr indent="0" lvl="5"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6pPr>
            <a:lvl7pPr indent="0" lvl="6"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7pPr>
            <a:lvl8pPr indent="0" lvl="7"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8pPr>
            <a:lvl9pPr indent="0" lvl="8"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Statement Supporting Copy" showMasterSp="0">
  <p:cSld name="Main Statement Supporting Copy">
    <p:spTree>
      <p:nvGrpSpPr>
        <p:cNvPr id="17" name="Shape 17"/>
        <p:cNvGrpSpPr/>
        <p:nvPr/>
      </p:nvGrpSpPr>
      <p:grpSpPr>
        <a:xfrm>
          <a:off x="0" y="0"/>
          <a:ext cx="0" cy="0"/>
          <a:chOff x="0" y="0"/>
          <a:chExt cx="0" cy="0"/>
        </a:xfrm>
      </p:grpSpPr>
      <p:sp>
        <p:nvSpPr>
          <p:cNvPr id="18" name="Google Shape;18;p4"/>
          <p:cNvSpPr/>
          <p:nvPr/>
        </p:nvSpPr>
        <p:spPr>
          <a:xfrm rot="-1079390">
            <a:off x="-1783549" y="-3839190"/>
            <a:ext cx="14762189" cy="9376042"/>
          </a:xfrm>
          <a:custGeom>
            <a:rect b="b" l="l" r="r" t="t"/>
            <a:pathLst>
              <a:path extrusionOk="0" h="21600" w="21600">
                <a:moveTo>
                  <a:pt x="21600" y="0"/>
                </a:moveTo>
                <a:cubicBezTo>
                  <a:pt x="20925" y="1786"/>
                  <a:pt x="20100" y="3471"/>
                  <a:pt x="19124" y="5007"/>
                </a:cubicBezTo>
                <a:cubicBezTo>
                  <a:pt x="13946" y="13161"/>
                  <a:pt x="6133" y="14636"/>
                  <a:pt x="0" y="9436"/>
                </a:cubicBezTo>
                <a:cubicBezTo>
                  <a:pt x="557" y="10914"/>
                  <a:pt x="1221" y="12329"/>
                  <a:pt x="1996" y="13654"/>
                </a:cubicBezTo>
                <a:cubicBezTo>
                  <a:pt x="4636" y="18173"/>
                  <a:pt x="8106" y="20849"/>
                  <a:pt x="11731" y="21600"/>
                </a:cubicBezTo>
                <a:cubicBezTo>
                  <a:pt x="14240" y="19910"/>
                  <a:pt x="16496" y="17228"/>
                  <a:pt x="18247" y="13654"/>
                </a:cubicBezTo>
                <a:cubicBezTo>
                  <a:pt x="20246" y="9575"/>
                  <a:pt x="21352" y="4821"/>
                  <a:pt x="21600" y="0"/>
                </a:cubicBezTo>
                <a:close/>
              </a:path>
            </a:pathLst>
          </a:custGeom>
          <a:solidFill>
            <a:srgbClr val="C9EAF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900"/>
              <a:buFont typeface="Helvetica Neue"/>
              <a:buNone/>
            </a:pPr>
            <a:r>
              <a:t/>
            </a:r>
            <a:endParaRPr b="0" i="0" sz="900" u="none" cap="none" strike="noStrike">
              <a:solidFill>
                <a:srgbClr val="5E5E5E"/>
              </a:solidFill>
              <a:latin typeface="Helvetica Neue"/>
              <a:ea typeface="Helvetica Neue"/>
              <a:cs typeface="Helvetica Neue"/>
              <a:sym typeface="Helvetica Neue"/>
            </a:endParaRPr>
          </a:p>
        </p:txBody>
      </p:sp>
      <p:sp>
        <p:nvSpPr>
          <p:cNvPr id="19" name="Google Shape;19;p4"/>
          <p:cNvSpPr txBox="1"/>
          <p:nvPr>
            <p:ph type="title"/>
          </p:nvPr>
        </p:nvSpPr>
        <p:spPr>
          <a:xfrm>
            <a:off x="614361" y="1086569"/>
            <a:ext cx="8239200" cy="1492200"/>
          </a:xfrm>
          <a:prstGeom prst="rect">
            <a:avLst/>
          </a:prstGeom>
          <a:noFill/>
          <a:ln>
            <a:noFill/>
          </a:ln>
        </p:spPr>
        <p:txBody>
          <a:bodyPr anchorCtr="0" anchor="t" bIns="19050" lIns="19050" spcFirstLastPara="1" rIns="19050" wrap="square" tIns="19050">
            <a:noAutofit/>
          </a:bodyPr>
          <a:lstStyle>
            <a:lvl1pPr lvl="0" rtl="0" algn="l">
              <a:lnSpc>
                <a:spcPct val="100000"/>
              </a:lnSpc>
              <a:spcBef>
                <a:spcPts val="0"/>
              </a:spcBef>
              <a:spcAft>
                <a:spcPts val="0"/>
              </a:spcAft>
              <a:buClr>
                <a:srgbClr val="102C5C"/>
              </a:buClr>
              <a:buSzPts val="3400"/>
              <a:buFont typeface="Salesforce Sans"/>
              <a:buNone/>
              <a:defRPr sz="3400">
                <a:solidFill>
                  <a:srgbClr val="102C5C"/>
                </a:solidFill>
                <a:latin typeface="Salesforce Sans"/>
                <a:ea typeface="Salesforce Sans"/>
                <a:cs typeface="Salesforce Sans"/>
                <a:sym typeface="Salesforce Sans"/>
              </a:defRPr>
            </a:lvl1pPr>
            <a:lvl2pPr lvl="1" rtl="0" algn="l">
              <a:lnSpc>
                <a:spcPct val="90000"/>
              </a:lnSpc>
              <a:spcBef>
                <a:spcPts val="0"/>
              </a:spcBef>
              <a:spcAft>
                <a:spcPts val="0"/>
              </a:spcAft>
              <a:buClr>
                <a:srgbClr val="003366"/>
              </a:buClr>
              <a:buSzPts val="700"/>
              <a:buNone/>
              <a:defRPr/>
            </a:lvl2pPr>
            <a:lvl3pPr lvl="2" rtl="0" algn="l">
              <a:lnSpc>
                <a:spcPct val="90000"/>
              </a:lnSpc>
              <a:spcBef>
                <a:spcPts val="0"/>
              </a:spcBef>
              <a:spcAft>
                <a:spcPts val="0"/>
              </a:spcAft>
              <a:buClr>
                <a:srgbClr val="003366"/>
              </a:buClr>
              <a:buSzPts val="700"/>
              <a:buNone/>
              <a:defRPr/>
            </a:lvl3pPr>
            <a:lvl4pPr lvl="3" rtl="0" algn="l">
              <a:lnSpc>
                <a:spcPct val="90000"/>
              </a:lnSpc>
              <a:spcBef>
                <a:spcPts val="0"/>
              </a:spcBef>
              <a:spcAft>
                <a:spcPts val="0"/>
              </a:spcAft>
              <a:buClr>
                <a:srgbClr val="003366"/>
              </a:buClr>
              <a:buSzPts val="700"/>
              <a:buNone/>
              <a:defRPr/>
            </a:lvl4pPr>
            <a:lvl5pPr lvl="4" rtl="0" algn="l">
              <a:lnSpc>
                <a:spcPct val="90000"/>
              </a:lnSpc>
              <a:spcBef>
                <a:spcPts val="0"/>
              </a:spcBef>
              <a:spcAft>
                <a:spcPts val="0"/>
              </a:spcAft>
              <a:buClr>
                <a:srgbClr val="003366"/>
              </a:buClr>
              <a:buSzPts val="700"/>
              <a:buNone/>
              <a:defRPr/>
            </a:lvl5pPr>
            <a:lvl6pPr lvl="5" rtl="0" algn="l">
              <a:lnSpc>
                <a:spcPct val="90000"/>
              </a:lnSpc>
              <a:spcBef>
                <a:spcPts val="0"/>
              </a:spcBef>
              <a:spcAft>
                <a:spcPts val="0"/>
              </a:spcAft>
              <a:buClr>
                <a:srgbClr val="003366"/>
              </a:buClr>
              <a:buSzPts val="700"/>
              <a:buNone/>
              <a:defRPr/>
            </a:lvl6pPr>
            <a:lvl7pPr lvl="6" rtl="0" algn="l">
              <a:lnSpc>
                <a:spcPct val="90000"/>
              </a:lnSpc>
              <a:spcBef>
                <a:spcPts val="0"/>
              </a:spcBef>
              <a:spcAft>
                <a:spcPts val="0"/>
              </a:spcAft>
              <a:buClr>
                <a:srgbClr val="003366"/>
              </a:buClr>
              <a:buSzPts val="700"/>
              <a:buNone/>
              <a:defRPr/>
            </a:lvl7pPr>
            <a:lvl8pPr lvl="7" rtl="0" algn="l">
              <a:lnSpc>
                <a:spcPct val="90000"/>
              </a:lnSpc>
              <a:spcBef>
                <a:spcPts val="0"/>
              </a:spcBef>
              <a:spcAft>
                <a:spcPts val="0"/>
              </a:spcAft>
              <a:buClr>
                <a:srgbClr val="003366"/>
              </a:buClr>
              <a:buSzPts val="700"/>
              <a:buNone/>
              <a:defRPr/>
            </a:lvl8pPr>
            <a:lvl9pPr lvl="8" rtl="0" algn="l">
              <a:lnSpc>
                <a:spcPct val="90000"/>
              </a:lnSpc>
              <a:spcBef>
                <a:spcPts val="0"/>
              </a:spcBef>
              <a:spcAft>
                <a:spcPts val="0"/>
              </a:spcAft>
              <a:buClr>
                <a:srgbClr val="003366"/>
              </a:buClr>
              <a:buSzPts val="700"/>
              <a:buNone/>
              <a:defRPr/>
            </a:lvl9pPr>
          </a:lstStyle>
          <a:p/>
        </p:txBody>
      </p:sp>
      <p:sp>
        <p:nvSpPr>
          <p:cNvPr id="20" name="Google Shape;20;p4"/>
          <p:cNvSpPr/>
          <p:nvPr/>
        </p:nvSpPr>
        <p:spPr>
          <a:xfrm>
            <a:off x="4800600" y="5143500"/>
            <a:ext cx="4629600" cy="1255200"/>
          </a:xfrm>
          <a:prstGeom prst="rect">
            <a:avLst/>
          </a:prstGeom>
          <a:solidFill>
            <a:srgbClr val="FFFFFF"/>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900"/>
              <a:buFont typeface="Helvetica Neue"/>
              <a:buNone/>
            </a:pPr>
            <a:r>
              <a:t/>
            </a:r>
            <a:endParaRPr b="0" i="0" sz="900" u="none" cap="none" strike="noStrike">
              <a:solidFill>
                <a:srgbClr val="5E5E5E"/>
              </a:solidFill>
              <a:latin typeface="Helvetica Neue"/>
              <a:ea typeface="Helvetica Neue"/>
              <a:cs typeface="Helvetica Neue"/>
              <a:sym typeface="Helvetica Neue"/>
            </a:endParaRPr>
          </a:p>
        </p:txBody>
      </p:sp>
      <p:sp>
        <p:nvSpPr>
          <p:cNvPr id="21" name="Google Shape;21;p4"/>
          <p:cNvSpPr/>
          <p:nvPr/>
        </p:nvSpPr>
        <p:spPr>
          <a:xfrm>
            <a:off x="9153525" y="-41188"/>
            <a:ext cx="2877600" cy="6439800"/>
          </a:xfrm>
          <a:prstGeom prst="rect">
            <a:avLst/>
          </a:prstGeom>
          <a:solidFill>
            <a:srgbClr val="FFFFFF"/>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900"/>
              <a:buFont typeface="Helvetica Neue"/>
              <a:buNone/>
            </a:pPr>
            <a:r>
              <a:t/>
            </a:r>
            <a:endParaRPr b="0" i="0" sz="900" u="none" cap="none" strike="noStrike">
              <a:solidFill>
                <a:srgbClr val="5E5E5E"/>
              </a:solidFill>
              <a:latin typeface="Helvetica Neue"/>
              <a:ea typeface="Helvetica Neue"/>
              <a:cs typeface="Helvetica Neue"/>
              <a:sym typeface="Helvetica Neue"/>
            </a:endParaRPr>
          </a:p>
        </p:txBody>
      </p:sp>
      <p:sp>
        <p:nvSpPr>
          <p:cNvPr id="22" name="Google Shape;22;p4"/>
          <p:cNvSpPr txBox="1"/>
          <p:nvPr>
            <p:ph idx="12" type="sldNum"/>
          </p:nvPr>
        </p:nvSpPr>
        <p:spPr>
          <a:xfrm>
            <a:off x="4500562" y="4906962"/>
            <a:ext cx="138300" cy="140400"/>
          </a:xfrm>
          <a:prstGeom prst="rect">
            <a:avLst/>
          </a:prstGeom>
          <a:noFill/>
          <a:ln>
            <a:noFill/>
          </a:ln>
        </p:spPr>
        <p:txBody>
          <a:bodyPr anchorCtr="0" anchor="b" bIns="19050" lIns="19050" spcFirstLastPara="1" rIns="19050" wrap="square" tIns="19050">
            <a:noAutofit/>
          </a:bodyPr>
          <a:lstStyle>
            <a:lvl1pPr indent="0" lvl="0"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1pPr>
            <a:lvl2pPr indent="0" lvl="1"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2pPr>
            <a:lvl3pPr indent="0" lvl="2"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3pPr>
            <a:lvl4pPr indent="0" lvl="3"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4pPr>
            <a:lvl5pPr indent="0" lvl="4"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5pPr>
            <a:lvl6pPr indent="0" lvl="5"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6pPr>
            <a:lvl7pPr indent="0" lvl="6"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7pPr>
            <a:lvl8pPr indent="0" lvl="7"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8pPr>
            <a:lvl9pPr indent="0" lvl="8"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amp; Half Light Blue" showMasterSp="0">
  <p:cSld name="Half &amp; Half Light Blue">
    <p:spTree>
      <p:nvGrpSpPr>
        <p:cNvPr id="23" name="Shape 23"/>
        <p:cNvGrpSpPr/>
        <p:nvPr/>
      </p:nvGrpSpPr>
      <p:grpSpPr>
        <a:xfrm>
          <a:off x="0" y="0"/>
          <a:ext cx="0" cy="0"/>
          <a:chOff x="0" y="0"/>
          <a:chExt cx="0" cy="0"/>
        </a:xfrm>
      </p:grpSpPr>
      <p:sp>
        <p:nvSpPr>
          <p:cNvPr id="24" name="Google Shape;24;p5"/>
          <p:cNvSpPr/>
          <p:nvPr/>
        </p:nvSpPr>
        <p:spPr>
          <a:xfrm>
            <a:off x="4581974" y="-9525"/>
            <a:ext cx="4572000" cy="5162562"/>
          </a:xfrm>
          <a:custGeom>
            <a:rect b="b" l="l" r="r" t="t"/>
            <a:pathLst>
              <a:path extrusionOk="0" h="21600" w="21019">
                <a:moveTo>
                  <a:pt x="1744" y="0"/>
                </a:moveTo>
                <a:cubicBezTo>
                  <a:pt x="-581" y="6926"/>
                  <a:pt x="-581" y="14674"/>
                  <a:pt x="1744" y="21600"/>
                </a:cubicBezTo>
                <a:lnTo>
                  <a:pt x="21019" y="21600"/>
                </a:lnTo>
                <a:lnTo>
                  <a:pt x="21019" y="0"/>
                </a:lnTo>
                <a:lnTo>
                  <a:pt x="1744" y="0"/>
                </a:lnTo>
                <a:close/>
              </a:path>
            </a:pathLst>
          </a:custGeom>
          <a:solidFill>
            <a:srgbClr val="C9EAFC"/>
          </a:solidFill>
          <a:ln>
            <a:noFill/>
          </a:ln>
          <a:effectLst>
            <a:outerShdw blurRad="635000" rotWithShape="0" dir="5400000" dist="50327">
              <a:srgbClr val="003462">
                <a:alpha val="0"/>
              </a:srgbClr>
            </a:outerShdw>
          </a:effectLst>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479EDB"/>
              </a:buClr>
              <a:buSzPts val="900"/>
              <a:buFont typeface="Helvetica Neue"/>
              <a:buNone/>
            </a:pPr>
            <a:r>
              <a:t/>
            </a:r>
            <a:endParaRPr b="0" i="0" sz="900" u="none" cap="none" strike="noStrike">
              <a:solidFill>
                <a:srgbClr val="5E5E5E"/>
              </a:solidFill>
              <a:latin typeface="Helvetica Neue"/>
              <a:ea typeface="Helvetica Neue"/>
              <a:cs typeface="Helvetica Neue"/>
              <a:sym typeface="Helvetica Neue"/>
            </a:endParaRPr>
          </a:p>
        </p:txBody>
      </p:sp>
      <p:sp>
        <p:nvSpPr>
          <p:cNvPr id="25" name="Google Shape;25;p5"/>
          <p:cNvSpPr txBox="1"/>
          <p:nvPr>
            <p:ph idx="1" type="body"/>
          </p:nvPr>
        </p:nvSpPr>
        <p:spPr>
          <a:xfrm>
            <a:off x="414336" y="2395538"/>
            <a:ext cx="3702000" cy="2331600"/>
          </a:xfrm>
          <a:prstGeom prst="rect">
            <a:avLst/>
          </a:prstGeom>
          <a:noFill/>
          <a:ln>
            <a:noFill/>
          </a:ln>
        </p:spPr>
        <p:txBody>
          <a:bodyPr anchorCtr="0" anchor="t" bIns="19050" lIns="19050" spcFirstLastPara="1" rIns="19050" wrap="square" tIns="19050">
            <a:noAutofit/>
          </a:bodyPr>
          <a:lstStyle>
            <a:lvl1pPr indent="-444500" lvl="0" marL="457200" rtl="0" algn="l">
              <a:lnSpc>
                <a:spcPct val="80000"/>
              </a:lnSpc>
              <a:spcBef>
                <a:spcPts val="0"/>
              </a:spcBef>
              <a:spcAft>
                <a:spcPts val="0"/>
              </a:spcAft>
              <a:buClr>
                <a:srgbClr val="102E5E"/>
              </a:buClr>
              <a:buSzPts val="3400"/>
              <a:buFont typeface="Questrial"/>
              <a:buChar char="●"/>
              <a:defRPr b="0" sz="3400">
                <a:solidFill>
                  <a:srgbClr val="102E5E"/>
                </a:solidFill>
                <a:latin typeface="Questrial"/>
                <a:ea typeface="Questrial"/>
                <a:cs typeface="Questrial"/>
                <a:sym typeface="Questrial"/>
              </a:defRPr>
            </a:lvl1pPr>
            <a:lvl2pPr indent="-273050" lvl="1" marL="914400" rtl="0" algn="l">
              <a:lnSpc>
                <a:spcPct val="90000"/>
              </a:lnSpc>
              <a:spcBef>
                <a:spcPts val="500"/>
              </a:spcBef>
              <a:spcAft>
                <a:spcPts val="0"/>
              </a:spcAft>
              <a:buClr>
                <a:srgbClr val="002E61"/>
              </a:buClr>
              <a:buSzPts val="700"/>
              <a:buChar char="○"/>
              <a:defRPr/>
            </a:lvl2pPr>
            <a:lvl3pPr indent="-260350" lvl="2" marL="1371600" rtl="0" algn="l">
              <a:lnSpc>
                <a:spcPct val="90000"/>
              </a:lnSpc>
              <a:spcBef>
                <a:spcPts val="600"/>
              </a:spcBef>
              <a:spcAft>
                <a:spcPts val="0"/>
              </a:spcAft>
              <a:buClr>
                <a:srgbClr val="002E61"/>
              </a:buClr>
              <a:buSzPts val="500"/>
              <a:buChar char="■"/>
              <a:defRPr/>
            </a:lvl3pPr>
            <a:lvl4pPr indent="-260350" lvl="3" marL="1828800" rtl="0" algn="l">
              <a:lnSpc>
                <a:spcPct val="90000"/>
              </a:lnSpc>
              <a:spcBef>
                <a:spcPts val="500"/>
              </a:spcBef>
              <a:spcAft>
                <a:spcPts val="0"/>
              </a:spcAft>
              <a:buClr>
                <a:srgbClr val="002E61"/>
              </a:buClr>
              <a:buSzPts val="500"/>
              <a:buChar char="●"/>
              <a:defRPr/>
            </a:lvl4pPr>
            <a:lvl5pPr indent="-273050" lvl="4" marL="2286000" rtl="0" algn="l">
              <a:lnSpc>
                <a:spcPct val="90000"/>
              </a:lnSpc>
              <a:spcBef>
                <a:spcPts val="1100"/>
              </a:spcBef>
              <a:spcAft>
                <a:spcPts val="0"/>
              </a:spcAft>
              <a:buClr>
                <a:srgbClr val="479EDB"/>
              </a:buClr>
              <a:buSzPts val="700"/>
              <a:buChar char="○"/>
              <a:defRPr/>
            </a:lvl5pPr>
            <a:lvl6pPr indent="-273050" lvl="5" marL="2743200" rtl="0" algn="l">
              <a:lnSpc>
                <a:spcPct val="90000"/>
              </a:lnSpc>
              <a:spcBef>
                <a:spcPts val="1100"/>
              </a:spcBef>
              <a:spcAft>
                <a:spcPts val="0"/>
              </a:spcAft>
              <a:buClr>
                <a:srgbClr val="002E61"/>
              </a:buClr>
              <a:buSzPts val="700"/>
              <a:buChar char="■"/>
              <a:defRPr/>
            </a:lvl6pPr>
            <a:lvl7pPr indent="-273050" lvl="6" marL="3200400" rtl="0" algn="l">
              <a:lnSpc>
                <a:spcPct val="90000"/>
              </a:lnSpc>
              <a:spcBef>
                <a:spcPts val="1100"/>
              </a:spcBef>
              <a:spcAft>
                <a:spcPts val="0"/>
              </a:spcAft>
              <a:buClr>
                <a:srgbClr val="002E61"/>
              </a:buClr>
              <a:buSzPts val="700"/>
              <a:buChar char="●"/>
              <a:defRPr/>
            </a:lvl7pPr>
            <a:lvl8pPr indent="-273050" lvl="7" marL="3657600" rtl="0" algn="l">
              <a:lnSpc>
                <a:spcPct val="90000"/>
              </a:lnSpc>
              <a:spcBef>
                <a:spcPts val="1100"/>
              </a:spcBef>
              <a:spcAft>
                <a:spcPts val="0"/>
              </a:spcAft>
              <a:buClr>
                <a:srgbClr val="002E61"/>
              </a:buClr>
              <a:buSzPts val="700"/>
              <a:buChar char="○"/>
              <a:defRPr/>
            </a:lvl8pPr>
            <a:lvl9pPr indent="-273050" lvl="8" marL="4114800" rtl="0" algn="l">
              <a:lnSpc>
                <a:spcPct val="90000"/>
              </a:lnSpc>
              <a:spcBef>
                <a:spcPts val="1100"/>
              </a:spcBef>
              <a:spcAft>
                <a:spcPts val="0"/>
              </a:spcAft>
              <a:buClr>
                <a:srgbClr val="002E61"/>
              </a:buClr>
              <a:buSzPts val="700"/>
              <a:buChar char="■"/>
              <a:defRPr/>
            </a:lvl9pPr>
          </a:lstStyle>
          <a:p/>
        </p:txBody>
      </p:sp>
      <p:sp>
        <p:nvSpPr>
          <p:cNvPr id="26" name="Google Shape;26;p5"/>
          <p:cNvSpPr txBox="1"/>
          <p:nvPr>
            <p:ph idx="12" type="sldNum"/>
          </p:nvPr>
        </p:nvSpPr>
        <p:spPr>
          <a:xfrm>
            <a:off x="8798285" y="4820173"/>
            <a:ext cx="135900" cy="1380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1pPr>
            <a:lvl2pPr indent="0" lvl="1"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2pPr>
            <a:lvl3pPr indent="0" lvl="2"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3pPr>
            <a:lvl4pPr indent="0" lvl="3"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4pPr>
            <a:lvl5pPr indent="0" lvl="4"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5pPr>
            <a:lvl6pPr indent="0" lvl="5"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6pPr>
            <a:lvl7pPr indent="0" lvl="6"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7pPr>
            <a:lvl8pPr indent="0" lvl="7"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8pPr>
            <a:lvl9pPr indent="0" lvl="8"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9pPr>
          </a:lstStyle>
          <a:p>
            <a:pPr indent="0" lvl="0" marL="0" rtl="0" algn="ct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Agenda">
    <p:spTree>
      <p:nvGrpSpPr>
        <p:cNvPr id="27" name="Shape 27"/>
        <p:cNvGrpSpPr/>
        <p:nvPr/>
      </p:nvGrpSpPr>
      <p:grpSpPr>
        <a:xfrm>
          <a:off x="0" y="0"/>
          <a:ext cx="0" cy="0"/>
          <a:chOff x="0" y="0"/>
          <a:chExt cx="0" cy="0"/>
        </a:xfrm>
      </p:grpSpPr>
      <p:sp>
        <p:nvSpPr>
          <p:cNvPr id="28" name="Google Shape;28;p6"/>
          <p:cNvSpPr/>
          <p:nvPr/>
        </p:nvSpPr>
        <p:spPr>
          <a:xfrm>
            <a:off x="-25935" y="-28575"/>
            <a:ext cx="2788992" cy="5200632"/>
          </a:xfrm>
          <a:custGeom>
            <a:rect b="b" l="l" r="r" t="t"/>
            <a:pathLst>
              <a:path extrusionOk="0" h="21600" w="21600">
                <a:moveTo>
                  <a:pt x="0" y="0"/>
                </a:moveTo>
                <a:lnTo>
                  <a:pt x="0" y="21600"/>
                </a:lnTo>
                <a:lnTo>
                  <a:pt x="17340" y="21600"/>
                </a:lnTo>
                <a:cubicBezTo>
                  <a:pt x="20180" y="18171"/>
                  <a:pt x="21600" y="14485"/>
                  <a:pt x="21600" y="10800"/>
                </a:cubicBezTo>
                <a:cubicBezTo>
                  <a:pt x="21600" y="7115"/>
                  <a:pt x="20180" y="3429"/>
                  <a:pt x="17340" y="0"/>
                </a:cubicBezTo>
                <a:lnTo>
                  <a:pt x="0" y="0"/>
                </a:lnTo>
                <a:close/>
              </a:path>
            </a:pathLst>
          </a:custGeom>
          <a:solidFill>
            <a:srgbClr val="3BAEDB"/>
          </a:solidFill>
          <a:ln>
            <a:noFill/>
          </a:ln>
          <a:effectLst>
            <a:outerShdw blurRad="635000" rotWithShape="0" dir="5400000" dist="50327">
              <a:srgbClr val="003462">
                <a:alpha val="0"/>
              </a:srgbClr>
            </a:outerShdw>
          </a:effectLst>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88D6ED"/>
              </a:buClr>
              <a:buSzPts val="900"/>
              <a:buFont typeface="Helvetica Neue"/>
              <a:buNone/>
            </a:pPr>
            <a:r>
              <a:t/>
            </a:r>
            <a:endParaRPr b="0" i="0" sz="900" u="none" cap="none" strike="noStrike">
              <a:solidFill>
                <a:srgbClr val="5E5E5E"/>
              </a:solidFill>
              <a:latin typeface="Helvetica Neue"/>
              <a:ea typeface="Helvetica Neue"/>
              <a:cs typeface="Helvetica Neue"/>
              <a:sym typeface="Helvetica Neue"/>
            </a:endParaRPr>
          </a:p>
        </p:txBody>
      </p:sp>
      <p:sp>
        <p:nvSpPr>
          <p:cNvPr id="29" name="Google Shape;29;p6"/>
          <p:cNvSpPr txBox="1"/>
          <p:nvPr/>
        </p:nvSpPr>
        <p:spPr>
          <a:xfrm>
            <a:off x="421209" y="2190750"/>
            <a:ext cx="2081100" cy="990600"/>
          </a:xfrm>
          <a:prstGeom prst="rect">
            <a:avLst/>
          </a:prstGeom>
          <a:noFill/>
          <a:ln>
            <a:noFill/>
          </a:ln>
        </p:spPr>
        <p:txBody>
          <a:bodyPr anchorCtr="0" anchor="ctr" bIns="19050" lIns="19050" spcFirstLastPara="1" rIns="19050" wrap="square" tIns="19050">
            <a:noAutofit/>
          </a:bodyPr>
          <a:lstStyle/>
          <a:p>
            <a:pPr indent="0" lvl="0" marL="0" marR="0" rtl="0" algn="l">
              <a:lnSpc>
                <a:spcPct val="80000"/>
              </a:lnSpc>
              <a:spcBef>
                <a:spcPts val="0"/>
              </a:spcBef>
              <a:spcAft>
                <a:spcPts val="0"/>
              </a:spcAft>
              <a:buClr>
                <a:srgbClr val="FFFFFF"/>
              </a:buClr>
              <a:buSzPts val="3800"/>
              <a:buFont typeface="Questrial"/>
              <a:buNone/>
            </a:pPr>
            <a:r>
              <a:rPr i="0" lang="en" sz="3800" u="none" cap="none" strike="noStrike">
                <a:solidFill>
                  <a:srgbClr val="FFFFFF"/>
                </a:solidFill>
                <a:latin typeface="Proxima Nova Extrabold"/>
                <a:ea typeface="Proxima Nova Extrabold"/>
                <a:cs typeface="Proxima Nova Extrabold"/>
                <a:sym typeface="Proxima Nova Extrabold"/>
              </a:rPr>
              <a:t>Today’s</a:t>
            </a:r>
            <a:r>
              <a:rPr i="0" lang="en" sz="3800" u="none" cap="none" strike="noStrike">
                <a:solidFill>
                  <a:srgbClr val="479EDB"/>
                </a:solidFill>
                <a:latin typeface="Proxima Nova Extrabold"/>
                <a:ea typeface="Proxima Nova Extrabold"/>
                <a:cs typeface="Proxima Nova Extrabold"/>
                <a:sym typeface="Proxima Nova Extrabold"/>
              </a:rPr>
              <a:t> </a:t>
            </a:r>
            <a:r>
              <a:rPr i="0" lang="en" sz="3800" u="none" cap="none" strike="noStrike">
                <a:solidFill>
                  <a:srgbClr val="112E5E"/>
                </a:solidFill>
                <a:latin typeface="Proxima Nova Extrabold"/>
                <a:ea typeface="Proxima Nova Extrabold"/>
                <a:cs typeface="Proxima Nova Extrabold"/>
                <a:sym typeface="Proxima Nova Extrabold"/>
              </a:rPr>
              <a:t>Agenda</a:t>
            </a:r>
            <a:endParaRPr sz="500">
              <a:latin typeface="Proxima Nova Extrabold"/>
              <a:ea typeface="Proxima Nova Extrabold"/>
              <a:cs typeface="Proxima Nova Extrabold"/>
              <a:sym typeface="Proxima Nova Extrabold"/>
            </a:endParaRPr>
          </a:p>
        </p:txBody>
      </p:sp>
      <p:sp>
        <p:nvSpPr>
          <p:cNvPr id="30" name="Google Shape;30;p6"/>
          <p:cNvSpPr txBox="1"/>
          <p:nvPr>
            <p:ph idx="12" type="sldNum"/>
          </p:nvPr>
        </p:nvSpPr>
        <p:spPr>
          <a:xfrm>
            <a:off x="4500562" y="4905375"/>
            <a:ext cx="138300" cy="140400"/>
          </a:xfrm>
          <a:prstGeom prst="rect">
            <a:avLst/>
          </a:prstGeom>
          <a:noFill/>
          <a:ln>
            <a:noFill/>
          </a:ln>
        </p:spPr>
        <p:txBody>
          <a:bodyPr anchorCtr="0" anchor="b" bIns="19050" lIns="19050" spcFirstLastPara="1" rIns="19050" wrap="square" tIns="19050">
            <a:noAutofit/>
          </a:bodyPr>
          <a:lstStyle>
            <a:lvl1pPr indent="0" lvl="0"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1pPr>
            <a:lvl2pPr indent="0" lvl="1"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2pPr>
            <a:lvl3pPr indent="0" lvl="2"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3pPr>
            <a:lvl4pPr indent="0" lvl="3"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4pPr>
            <a:lvl5pPr indent="0" lvl="4"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5pPr>
            <a:lvl6pPr indent="0" lvl="5"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6pPr>
            <a:lvl7pPr indent="0" lvl="6"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7pPr>
            <a:lvl8pPr indent="0" lvl="7"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8pPr>
            <a:lvl9pPr indent="0" lvl="8"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Blank">
    <p:spTree>
      <p:nvGrpSpPr>
        <p:cNvPr id="31" name="Shape 31"/>
        <p:cNvGrpSpPr/>
        <p:nvPr/>
      </p:nvGrpSpPr>
      <p:grpSpPr>
        <a:xfrm>
          <a:off x="0" y="0"/>
          <a:ext cx="0" cy="0"/>
          <a:chOff x="0" y="0"/>
          <a:chExt cx="0" cy="0"/>
        </a:xfrm>
      </p:grpSpPr>
      <p:sp>
        <p:nvSpPr>
          <p:cNvPr id="32" name="Google Shape;32;p7"/>
          <p:cNvSpPr txBox="1"/>
          <p:nvPr>
            <p:ph idx="12" type="sldNum"/>
          </p:nvPr>
        </p:nvSpPr>
        <p:spPr>
          <a:xfrm>
            <a:off x="4500562" y="4905375"/>
            <a:ext cx="138300" cy="140400"/>
          </a:xfrm>
          <a:prstGeom prst="rect">
            <a:avLst/>
          </a:prstGeom>
          <a:noFill/>
          <a:ln>
            <a:noFill/>
          </a:ln>
        </p:spPr>
        <p:txBody>
          <a:bodyPr anchorCtr="0" anchor="b" bIns="19050" lIns="19050" spcFirstLastPara="1" rIns="19050" wrap="square" tIns="19050">
            <a:noAutofit/>
          </a:bodyPr>
          <a:lstStyle>
            <a:lvl1pPr indent="0" lvl="0"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1pPr>
            <a:lvl2pPr indent="0" lvl="1"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2pPr>
            <a:lvl3pPr indent="0" lvl="2"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3pPr>
            <a:lvl4pPr indent="0" lvl="3"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4pPr>
            <a:lvl5pPr indent="0" lvl="4"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5pPr>
            <a:lvl6pPr indent="0" lvl="5"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6pPr>
            <a:lvl7pPr indent="0" lvl="6"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7pPr>
            <a:lvl8pPr indent="0" lvl="7"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8pPr>
            <a:lvl9pPr indent="0" lvl="8"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ase - Dark" showMasterSp="0">
  <p:cSld name="Blank Base - Dark 3">
    <p:bg>
      <p:bgPr>
        <a:gradFill>
          <a:gsLst>
            <a:gs pos="0">
              <a:srgbClr val="61BFCE"/>
            </a:gs>
            <a:gs pos="99830">
              <a:srgbClr val="26ABE0"/>
            </a:gs>
            <a:gs pos="100000">
              <a:srgbClr val="26ABE0"/>
            </a:gs>
          </a:gsLst>
          <a:lin ang="5400012" scaled="0"/>
        </a:gradFill>
      </p:bgPr>
    </p:bg>
    <p:spTree>
      <p:nvGrpSpPr>
        <p:cNvPr id="33" name="Shape 33"/>
        <p:cNvGrpSpPr/>
        <p:nvPr/>
      </p:nvGrpSpPr>
      <p:grpSpPr>
        <a:xfrm>
          <a:off x="0" y="0"/>
          <a:ext cx="0" cy="0"/>
          <a:chOff x="0" y="0"/>
          <a:chExt cx="0" cy="0"/>
        </a:xfrm>
      </p:grpSpPr>
      <p:sp>
        <p:nvSpPr>
          <p:cNvPr id="34" name="Google Shape;34;p8"/>
          <p:cNvSpPr txBox="1"/>
          <p:nvPr>
            <p:ph idx="12" type="sldNum"/>
          </p:nvPr>
        </p:nvSpPr>
        <p:spPr>
          <a:xfrm>
            <a:off x="8798285" y="4820173"/>
            <a:ext cx="135900" cy="1380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1pPr>
            <a:lvl2pPr indent="0" lvl="1"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2pPr>
            <a:lvl3pPr indent="0" lvl="2"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3pPr>
            <a:lvl4pPr indent="0" lvl="3"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4pPr>
            <a:lvl5pPr indent="0" lvl="4"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5pPr>
            <a:lvl6pPr indent="0" lvl="5"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6pPr>
            <a:lvl7pPr indent="0" lvl="6"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7pPr>
            <a:lvl8pPr indent="0" lvl="7"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8pPr>
            <a:lvl9pPr indent="0" lvl="8" marL="0" rtl="0" algn="ctr">
              <a:lnSpc>
                <a:spcPct val="100000"/>
              </a:lnSpc>
              <a:spcBef>
                <a:spcPts val="0"/>
              </a:spcBef>
              <a:spcAft>
                <a:spcPts val="0"/>
              </a:spcAft>
              <a:buClr>
                <a:srgbClr val="112E5E"/>
              </a:buClr>
              <a:buSzPts val="600"/>
              <a:buFont typeface="Salesforce Sans Light"/>
              <a:buNone/>
              <a:defRPr sz="600">
                <a:solidFill>
                  <a:srgbClr val="112E5E"/>
                </a:solidFill>
                <a:latin typeface="Salesforce Sans Light"/>
                <a:ea typeface="Salesforce Sans Light"/>
                <a:cs typeface="Salesforce Sans Light"/>
                <a:sym typeface="Salesforce Sans Light"/>
              </a:defRPr>
            </a:lvl9pPr>
          </a:lstStyle>
          <a:p>
            <a:pPr indent="0" lvl="0" marL="0" rtl="0" algn="ctr">
              <a:spcBef>
                <a:spcPts val="0"/>
              </a:spcBef>
              <a:spcAft>
                <a:spcPts val="0"/>
              </a:spcAft>
              <a:buNone/>
            </a:pPr>
            <a:fld id="{00000000-1234-1234-1234-123412341234}" type="slidenum">
              <a:rPr lang="en"/>
              <a:t>‹#›</a:t>
            </a:fld>
            <a:endParaRPr b="0" i="0" u="none" cap="none" strike="noStrike"/>
          </a:p>
        </p:txBody>
      </p:sp>
      <p:sp>
        <p:nvSpPr>
          <p:cNvPr id="35" name="Google Shape;35;p8"/>
          <p:cNvSpPr txBox="1"/>
          <p:nvPr>
            <p:ph idx="1" type="body"/>
          </p:nvPr>
        </p:nvSpPr>
        <p:spPr>
          <a:xfrm>
            <a:off x="307992" y="640190"/>
            <a:ext cx="7440000" cy="228600"/>
          </a:xfrm>
          <a:prstGeom prst="rect">
            <a:avLst/>
          </a:prstGeom>
          <a:noFill/>
          <a:ln>
            <a:noFill/>
          </a:ln>
        </p:spPr>
        <p:txBody>
          <a:bodyPr anchorCtr="0" anchor="t" bIns="0" lIns="0" spcFirstLastPara="1" rIns="0" wrap="square" tIns="0">
            <a:noAutofit/>
          </a:bodyPr>
          <a:lstStyle>
            <a:lvl1pPr indent="-279400" lvl="0" marL="457200" rtl="0" algn="l">
              <a:lnSpc>
                <a:spcPct val="90000"/>
              </a:lnSpc>
              <a:spcBef>
                <a:spcPts val="1200"/>
              </a:spcBef>
              <a:spcAft>
                <a:spcPts val="0"/>
              </a:spcAft>
              <a:buClr>
                <a:srgbClr val="003462"/>
              </a:buClr>
              <a:buSzPts val="800"/>
              <a:buFont typeface="Salesforce Sans"/>
              <a:buChar char="●"/>
              <a:defRPr b="0" sz="800">
                <a:solidFill>
                  <a:srgbClr val="003462"/>
                </a:solidFill>
              </a:defRPr>
            </a:lvl1pPr>
            <a:lvl2pPr indent="-273050" lvl="1" marL="914400" rtl="0" algn="l">
              <a:lnSpc>
                <a:spcPct val="90000"/>
              </a:lnSpc>
              <a:spcBef>
                <a:spcPts val="500"/>
              </a:spcBef>
              <a:spcAft>
                <a:spcPts val="0"/>
              </a:spcAft>
              <a:buClr>
                <a:srgbClr val="002E61"/>
              </a:buClr>
              <a:buSzPts val="700"/>
              <a:buChar char="○"/>
              <a:defRPr/>
            </a:lvl2pPr>
            <a:lvl3pPr indent="-260350" lvl="2" marL="1371600" rtl="0" algn="l">
              <a:lnSpc>
                <a:spcPct val="90000"/>
              </a:lnSpc>
              <a:spcBef>
                <a:spcPts val="600"/>
              </a:spcBef>
              <a:spcAft>
                <a:spcPts val="0"/>
              </a:spcAft>
              <a:buClr>
                <a:srgbClr val="002E61"/>
              </a:buClr>
              <a:buSzPts val="500"/>
              <a:buChar char="■"/>
              <a:defRPr/>
            </a:lvl3pPr>
            <a:lvl4pPr indent="-260350" lvl="3" marL="1828800" rtl="0" algn="l">
              <a:lnSpc>
                <a:spcPct val="90000"/>
              </a:lnSpc>
              <a:spcBef>
                <a:spcPts val="500"/>
              </a:spcBef>
              <a:spcAft>
                <a:spcPts val="0"/>
              </a:spcAft>
              <a:buClr>
                <a:srgbClr val="002E61"/>
              </a:buClr>
              <a:buSzPts val="500"/>
              <a:buChar char="●"/>
              <a:defRPr/>
            </a:lvl4pPr>
            <a:lvl5pPr indent="-273050" lvl="4" marL="2286000" rtl="0" algn="l">
              <a:lnSpc>
                <a:spcPct val="90000"/>
              </a:lnSpc>
              <a:spcBef>
                <a:spcPts val="1100"/>
              </a:spcBef>
              <a:spcAft>
                <a:spcPts val="0"/>
              </a:spcAft>
              <a:buClr>
                <a:srgbClr val="479EDB"/>
              </a:buClr>
              <a:buSzPts val="700"/>
              <a:buChar char="○"/>
              <a:defRPr/>
            </a:lvl5pPr>
            <a:lvl6pPr indent="-273050" lvl="5" marL="2743200" rtl="0" algn="l">
              <a:lnSpc>
                <a:spcPct val="90000"/>
              </a:lnSpc>
              <a:spcBef>
                <a:spcPts val="1100"/>
              </a:spcBef>
              <a:spcAft>
                <a:spcPts val="0"/>
              </a:spcAft>
              <a:buClr>
                <a:srgbClr val="002E61"/>
              </a:buClr>
              <a:buSzPts val="700"/>
              <a:buChar char="■"/>
              <a:defRPr/>
            </a:lvl6pPr>
            <a:lvl7pPr indent="-273050" lvl="6" marL="3200400" rtl="0" algn="l">
              <a:lnSpc>
                <a:spcPct val="90000"/>
              </a:lnSpc>
              <a:spcBef>
                <a:spcPts val="1100"/>
              </a:spcBef>
              <a:spcAft>
                <a:spcPts val="0"/>
              </a:spcAft>
              <a:buClr>
                <a:srgbClr val="002E61"/>
              </a:buClr>
              <a:buSzPts val="700"/>
              <a:buChar char="●"/>
              <a:defRPr/>
            </a:lvl7pPr>
            <a:lvl8pPr indent="-273050" lvl="7" marL="3657600" rtl="0" algn="l">
              <a:lnSpc>
                <a:spcPct val="90000"/>
              </a:lnSpc>
              <a:spcBef>
                <a:spcPts val="1100"/>
              </a:spcBef>
              <a:spcAft>
                <a:spcPts val="0"/>
              </a:spcAft>
              <a:buClr>
                <a:srgbClr val="002E61"/>
              </a:buClr>
              <a:buSzPts val="700"/>
              <a:buChar char="○"/>
              <a:defRPr/>
            </a:lvl8pPr>
            <a:lvl9pPr indent="-273050" lvl="8" marL="4114800" rtl="0" algn="l">
              <a:lnSpc>
                <a:spcPct val="90000"/>
              </a:lnSpc>
              <a:spcBef>
                <a:spcPts val="1100"/>
              </a:spcBef>
              <a:spcAft>
                <a:spcPts val="0"/>
              </a:spcAft>
              <a:buClr>
                <a:srgbClr val="002E61"/>
              </a:buClr>
              <a:buSzPts val="700"/>
              <a:buChar char="■"/>
              <a:defRPr/>
            </a:lvl9pPr>
          </a:lstStyle>
          <a:p/>
        </p:txBody>
      </p:sp>
      <p:sp>
        <p:nvSpPr>
          <p:cNvPr id="36" name="Google Shape;36;p8"/>
          <p:cNvSpPr txBox="1"/>
          <p:nvPr>
            <p:ph idx="2" type="body"/>
          </p:nvPr>
        </p:nvSpPr>
        <p:spPr>
          <a:xfrm>
            <a:off x="307992" y="440175"/>
            <a:ext cx="7440000" cy="228600"/>
          </a:xfrm>
          <a:prstGeom prst="rect">
            <a:avLst/>
          </a:prstGeom>
          <a:noFill/>
          <a:ln>
            <a:noFill/>
          </a:ln>
        </p:spPr>
        <p:txBody>
          <a:bodyPr anchorCtr="0" anchor="t" bIns="0" lIns="0" spcFirstLastPara="1" rIns="0" wrap="square" tIns="0">
            <a:noAutofit/>
          </a:bodyPr>
          <a:lstStyle>
            <a:lvl1pPr indent="-330200" lvl="0" marL="457200" rtl="0" algn="l">
              <a:lnSpc>
                <a:spcPct val="90000"/>
              </a:lnSpc>
              <a:spcBef>
                <a:spcPts val="1200"/>
              </a:spcBef>
              <a:spcAft>
                <a:spcPts val="0"/>
              </a:spcAft>
              <a:buClr>
                <a:srgbClr val="003462"/>
              </a:buClr>
              <a:buSzPts val="1600"/>
              <a:buFont typeface="Questrial"/>
              <a:buChar char="●"/>
              <a:defRPr b="0">
                <a:solidFill>
                  <a:srgbClr val="003462"/>
                </a:solidFill>
                <a:latin typeface="Questrial"/>
                <a:ea typeface="Questrial"/>
                <a:cs typeface="Questrial"/>
                <a:sym typeface="Questrial"/>
              </a:defRPr>
            </a:lvl1pPr>
            <a:lvl2pPr indent="-273050" lvl="1" marL="914400" rtl="0" algn="l">
              <a:lnSpc>
                <a:spcPct val="90000"/>
              </a:lnSpc>
              <a:spcBef>
                <a:spcPts val="500"/>
              </a:spcBef>
              <a:spcAft>
                <a:spcPts val="0"/>
              </a:spcAft>
              <a:buClr>
                <a:srgbClr val="002E61"/>
              </a:buClr>
              <a:buSzPts val="700"/>
              <a:buChar char="○"/>
              <a:defRPr/>
            </a:lvl2pPr>
            <a:lvl3pPr indent="-260350" lvl="2" marL="1371600" rtl="0" algn="l">
              <a:lnSpc>
                <a:spcPct val="90000"/>
              </a:lnSpc>
              <a:spcBef>
                <a:spcPts val="600"/>
              </a:spcBef>
              <a:spcAft>
                <a:spcPts val="0"/>
              </a:spcAft>
              <a:buClr>
                <a:srgbClr val="002E61"/>
              </a:buClr>
              <a:buSzPts val="500"/>
              <a:buChar char="■"/>
              <a:defRPr/>
            </a:lvl3pPr>
            <a:lvl4pPr indent="-260350" lvl="3" marL="1828800" rtl="0" algn="l">
              <a:lnSpc>
                <a:spcPct val="90000"/>
              </a:lnSpc>
              <a:spcBef>
                <a:spcPts val="500"/>
              </a:spcBef>
              <a:spcAft>
                <a:spcPts val="0"/>
              </a:spcAft>
              <a:buClr>
                <a:srgbClr val="002E61"/>
              </a:buClr>
              <a:buSzPts val="500"/>
              <a:buChar char="●"/>
              <a:defRPr/>
            </a:lvl4pPr>
            <a:lvl5pPr indent="-273050" lvl="4" marL="2286000" rtl="0" algn="l">
              <a:lnSpc>
                <a:spcPct val="90000"/>
              </a:lnSpc>
              <a:spcBef>
                <a:spcPts val="1100"/>
              </a:spcBef>
              <a:spcAft>
                <a:spcPts val="0"/>
              </a:spcAft>
              <a:buClr>
                <a:srgbClr val="479EDB"/>
              </a:buClr>
              <a:buSzPts val="700"/>
              <a:buChar char="○"/>
              <a:defRPr/>
            </a:lvl5pPr>
            <a:lvl6pPr indent="-273050" lvl="5" marL="2743200" rtl="0" algn="l">
              <a:lnSpc>
                <a:spcPct val="90000"/>
              </a:lnSpc>
              <a:spcBef>
                <a:spcPts val="1100"/>
              </a:spcBef>
              <a:spcAft>
                <a:spcPts val="0"/>
              </a:spcAft>
              <a:buClr>
                <a:srgbClr val="002E61"/>
              </a:buClr>
              <a:buSzPts val="700"/>
              <a:buChar char="■"/>
              <a:defRPr/>
            </a:lvl6pPr>
            <a:lvl7pPr indent="-273050" lvl="6" marL="3200400" rtl="0" algn="l">
              <a:lnSpc>
                <a:spcPct val="90000"/>
              </a:lnSpc>
              <a:spcBef>
                <a:spcPts val="1100"/>
              </a:spcBef>
              <a:spcAft>
                <a:spcPts val="0"/>
              </a:spcAft>
              <a:buClr>
                <a:srgbClr val="002E61"/>
              </a:buClr>
              <a:buSzPts val="700"/>
              <a:buChar char="●"/>
              <a:defRPr/>
            </a:lvl7pPr>
            <a:lvl8pPr indent="-273050" lvl="7" marL="3657600" rtl="0" algn="l">
              <a:lnSpc>
                <a:spcPct val="90000"/>
              </a:lnSpc>
              <a:spcBef>
                <a:spcPts val="1100"/>
              </a:spcBef>
              <a:spcAft>
                <a:spcPts val="0"/>
              </a:spcAft>
              <a:buClr>
                <a:srgbClr val="002E61"/>
              </a:buClr>
              <a:buSzPts val="700"/>
              <a:buChar char="○"/>
              <a:defRPr/>
            </a:lvl8pPr>
            <a:lvl9pPr indent="-273050" lvl="8" marL="4114800" rtl="0" algn="l">
              <a:lnSpc>
                <a:spcPct val="90000"/>
              </a:lnSpc>
              <a:spcBef>
                <a:spcPts val="1100"/>
              </a:spcBef>
              <a:spcAft>
                <a:spcPts val="0"/>
              </a:spcAft>
              <a:buClr>
                <a:srgbClr val="002E61"/>
              </a:buClr>
              <a:buSzPts val="7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 Section Name" showMasterSp="0">
  <p:cSld name="Slide Divider - Section Name 2">
    <p:bg>
      <p:bgPr>
        <a:gradFill>
          <a:gsLst>
            <a:gs pos="0">
              <a:srgbClr val="61BFCE"/>
            </a:gs>
            <a:gs pos="99830">
              <a:srgbClr val="26ABE0"/>
            </a:gs>
            <a:gs pos="100000">
              <a:srgbClr val="26ABE0"/>
            </a:gs>
          </a:gsLst>
          <a:lin ang="5400012" scaled="0"/>
        </a:gradFill>
      </p:bgPr>
    </p:bg>
    <p:spTree>
      <p:nvGrpSpPr>
        <p:cNvPr id="37" name="Shape 37"/>
        <p:cNvGrpSpPr/>
        <p:nvPr/>
      </p:nvGrpSpPr>
      <p:grpSpPr>
        <a:xfrm>
          <a:off x="0" y="0"/>
          <a:ext cx="0" cy="0"/>
          <a:chOff x="0" y="0"/>
          <a:chExt cx="0" cy="0"/>
        </a:xfrm>
      </p:grpSpPr>
      <p:sp>
        <p:nvSpPr>
          <p:cNvPr id="38" name="Google Shape;38;p9"/>
          <p:cNvSpPr txBox="1"/>
          <p:nvPr>
            <p:ph idx="1" type="body"/>
          </p:nvPr>
        </p:nvSpPr>
        <p:spPr>
          <a:xfrm>
            <a:off x="447675" y="4386263"/>
            <a:ext cx="8248500" cy="371400"/>
          </a:xfrm>
          <a:prstGeom prst="rect">
            <a:avLst/>
          </a:prstGeom>
          <a:noFill/>
          <a:ln>
            <a:noFill/>
          </a:ln>
        </p:spPr>
        <p:txBody>
          <a:bodyPr anchorCtr="0" anchor="b" bIns="19050" lIns="19050" spcFirstLastPara="1" rIns="19050" wrap="square" tIns="19050">
            <a:noAutofit/>
          </a:bodyPr>
          <a:lstStyle>
            <a:lvl1pPr indent="-393700" lvl="0" marL="457200" rtl="0" algn="l">
              <a:lnSpc>
                <a:spcPct val="100000"/>
              </a:lnSpc>
              <a:spcBef>
                <a:spcPts val="0"/>
              </a:spcBef>
              <a:spcAft>
                <a:spcPts val="0"/>
              </a:spcAft>
              <a:buClr>
                <a:srgbClr val="FFFFFF"/>
              </a:buClr>
              <a:buSzPts val="2600"/>
              <a:buFont typeface="Proxima Nova Extrabold"/>
              <a:buChar char="●"/>
              <a:defRPr b="0" sz="2600">
                <a:solidFill>
                  <a:srgbClr val="FFFFFF"/>
                </a:solidFill>
                <a:latin typeface="Proxima Nova Extrabold"/>
                <a:ea typeface="Proxima Nova Extrabold"/>
                <a:cs typeface="Proxima Nova Extrabold"/>
                <a:sym typeface="Proxima Nova Extrabold"/>
              </a:defRPr>
            </a:lvl1pPr>
            <a:lvl2pPr indent="-273050" lvl="1" marL="914400" rtl="0" algn="l">
              <a:lnSpc>
                <a:spcPct val="90000"/>
              </a:lnSpc>
              <a:spcBef>
                <a:spcPts val="500"/>
              </a:spcBef>
              <a:spcAft>
                <a:spcPts val="0"/>
              </a:spcAft>
              <a:buClr>
                <a:srgbClr val="002E61"/>
              </a:buClr>
              <a:buSzPts val="700"/>
              <a:buChar char="○"/>
              <a:defRPr/>
            </a:lvl2pPr>
            <a:lvl3pPr indent="-260350" lvl="2" marL="1371600" rtl="0" algn="l">
              <a:lnSpc>
                <a:spcPct val="90000"/>
              </a:lnSpc>
              <a:spcBef>
                <a:spcPts val="600"/>
              </a:spcBef>
              <a:spcAft>
                <a:spcPts val="0"/>
              </a:spcAft>
              <a:buClr>
                <a:srgbClr val="002E61"/>
              </a:buClr>
              <a:buSzPts val="500"/>
              <a:buChar char="■"/>
              <a:defRPr/>
            </a:lvl3pPr>
            <a:lvl4pPr indent="-260350" lvl="3" marL="1828800" rtl="0" algn="l">
              <a:lnSpc>
                <a:spcPct val="90000"/>
              </a:lnSpc>
              <a:spcBef>
                <a:spcPts val="500"/>
              </a:spcBef>
              <a:spcAft>
                <a:spcPts val="0"/>
              </a:spcAft>
              <a:buClr>
                <a:srgbClr val="002E61"/>
              </a:buClr>
              <a:buSzPts val="500"/>
              <a:buChar char="●"/>
              <a:defRPr/>
            </a:lvl4pPr>
            <a:lvl5pPr indent="-273050" lvl="4" marL="2286000" rtl="0" algn="l">
              <a:lnSpc>
                <a:spcPct val="90000"/>
              </a:lnSpc>
              <a:spcBef>
                <a:spcPts val="1100"/>
              </a:spcBef>
              <a:spcAft>
                <a:spcPts val="0"/>
              </a:spcAft>
              <a:buClr>
                <a:srgbClr val="479EDB"/>
              </a:buClr>
              <a:buSzPts val="700"/>
              <a:buChar char="○"/>
              <a:defRPr/>
            </a:lvl5pPr>
            <a:lvl6pPr indent="-273050" lvl="5" marL="2743200" rtl="0" algn="l">
              <a:lnSpc>
                <a:spcPct val="90000"/>
              </a:lnSpc>
              <a:spcBef>
                <a:spcPts val="1100"/>
              </a:spcBef>
              <a:spcAft>
                <a:spcPts val="0"/>
              </a:spcAft>
              <a:buClr>
                <a:srgbClr val="002E61"/>
              </a:buClr>
              <a:buSzPts val="700"/>
              <a:buChar char="■"/>
              <a:defRPr/>
            </a:lvl6pPr>
            <a:lvl7pPr indent="-273050" lvl="6" marL="3200400" rtl="0" algn="l">
              <a:lnSpc>
                <a:spcPct val="90000"/>
              </a:lnSpc>
              <a:spcBef>
                <a:spcPts val="1100"/>
              </a:spcBef>
              <a:spcAft>
                <a:spcPts val="0"/>
              </a:spcAft>
              <a:buClr>
                <a:srgbClr val="002E61"/>
              </a:buClr>
              <a:buSzPts val="700"/>
              <a:buChar char="●"/>
              <a:defRPr/>
            </a:lvl7pPr>
            <a:lvl8pPr indent="-273050" lvl="7" marL="3657600" rtl="0" algn="l">
              <a:lnSpc>
                <a:spcPct val="90000"/>
              </a:lnSpc>
              <a:spcBef>
                <a:spcPts val="1100"/>
              </a:spcBef>
              <a:spcAft>
                <a:spcPts val="0"/>
              </a:spcAft>
              <a:buClr>
                <a:srgbClr val="002E61"/>
              </a:buClr>
              <a:buSzPts val="700"/>
              <a:buChar char="○"/>
              <a:defRPr/>
            </a:lvl8pPr>
            <a:lvl9pPr indent="-273050" lvl="8" marL="4114800" rtl="0" algn="l">
              <a:lnSpc>
                <a:spcPct val="90000"/>
              </a:lnSpc>
              <a:spcBef>
                <a:spcPts val="1100"/>
              </a:spcBef>
              <a:spcAft>
                <a:spcPts val="0"/>
              </a:spcAft>
              <a:buClr>
                <a:srgbClr val="002E61"/>
              </a:buClr>
              <a:buSzPts val="700"/>
              <a:buChar char="■"/>
              <a:defRPr/>
            </a:lvl9pPr>
          </a:lstStyle>
          <a:p/>
        </p:txBody>
      </p:sp>
      <p:sp>
        <p:nvSpPr>
          <p:cNvPr id="39" name="Google Shape;39;p9"/>
          <p:cNvSpPr txBox="1"/>
          <p:nvPr>
            <p:ph idx="12" type="sldNum"/>
          </p:nvPr>
        </p:nvSpPr>
        <p:spPr>
          <a:xfrm>
            <a:off x="4500562" y="4905375"/>
            <a:ext cx="138300" cy="140400"/>
          </a:xfrm>
          <a:prstGeom prst="rect">
            <a:avLst/>
          </a:prstGeom>
          <a:noFill/>
          <a:ln>
            <a:noFill/>
          </a:ln>
        </p:spPr>
        <p:txBody>
          <a:bodyPr anchorCtr="0" anchor="b" bIns="19050" lIns="19050" spcFirstLastPara="1" rIns="19050" wrap="square" tIns="19050">
            <a:noAutofit/>
          </a:bodyPr>
          <a:lstStyle>
            <a:lvl1pPr indent="0" lvl="0"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1pPr>
            <a:lvl2pPr indent="0" lvl="1"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2pPr>
            <a:lvl3pPr indent="0" lvl="2"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3pPr>
            <a:lvl4pPr indent="0" lvl="3"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4pPr>
            <a:lvl5pPr indent="0" lvl="4"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5pPr>
            <a:lvl6pPr indent="0" lvl="5"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6pPr>
            <a:lvl7pPr indent="0" lvl="6"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7pPr>
            <a:lvl8pPr indent="0" lvl="7"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8pPr>
            <a:lvl9pPr indent="0" lvl="8" marL="0" rtl="0" algn="ctr">
              <a:lnSpc>
                <a:spcPct val="100000"/>
              </a:lnSpc>
              <a:spcBef>
                <a:spcPts val="0"/>
              </a:spcBef>
              <a:spcAft>
                <a:spcPts val="0"/>
              </a:spcAft>
              <a:buClr>
                <a:srgbClr val="000000"/>
              </a:buClr>
              <a:buSzPts val="700"/>
              <a:buFont typeface="Helvetica Neue"/>
              <a:buNone/>
              <a:defRPr sz="700">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8BDCD"/>
            </a:gs>
            <a:gs pos="26177">
              <a:srgbClr val="67B4D4"/>
            </a:gs>
            <a:gs pos="100000">
              <a:srgbClr val="56AADB"/>
            </a:gs>
          </a:gsLst>
          <a:lin ang="5400000" scaled="0"/>
        </a:gradFill>
      </p:bgPr>
    </p:bg>
    <p:spTree>
      <p:nvGrpSpPr>
        <p:cNvPr id="43" name="Shape 43"/>
        <p:cNvGrpSpPr/>
        <p:nvPr/>
      </p:nvGrpSpPr>
      <p:grpSpPr>
        <a:xfrm>
          <a:off x="0" y="0"/>
          <a:ext cx="0" cy="0"/>
          <a:chOff x="0" y="0"/>
          <a:chExt cx="0" cy="0"/>
        </a:xfrm>
      </p:grpSpPr>
      <p:pic>
        <p:nvPicPr>
          <p:cNvPr descr="Group.png" id="44" name="Google Shape;44;p10"/>
          <p:cNvPicPr preferRelativeResize="0"/>
          <p:nvPr/>
        </p:nvPicPr>
        <p:blipFill rotWithShape="1">
          <a:blip r:embed="rId3">
            <a:alphaModFix amt="14490"/>
          </a:blip>
          <a:srcRect b="0" l="0" r="4536" t="0"/>
          <a:stretch/>
        </p:blipFill>
        <p:spPr>
          <a:xfrm>
            <a:off x="-5656" y="1292"/>
            <a:ext cx="9155354" cy="5160002"/>
          </a:xfrm>
          <a:prstGeom prst="rect">
            <a:avLst/>
          </a:prstGeom>
          <a:noFill/>
          <a:ln>
            <a:noFill/>
          </a:ln>
        </p:spPr>
      </p:pic>
      <p:pic>
        <p:nvPicPr>
          <p:cNvPr descr="Group 35.png" id="45" name="Google Shape;45;p10"/>
          <p:cNvPicPr preferRelativeResize="0"/>
          <p:nvPr/>
        </p:nvPicPr>
        <p:blipFill rotWithShape="1">
          <a:blip r:embed="rId4">
            <a:alphaModFix/>
          </a:blip>
          <a:srcRect b="0" l="0" r="0" t="0"/>
          <a:stretch/>
        </p:blipFill>
        <p:spPr>
          <a:xfrm>
            <a:off x="1281984" y="1360564"/>
            <a:ext cx="6580033" cy="2422373"/>
          </a:xfrm>
          <a:prstGeom prst="rect">
            <a:avLst/>
          </a:prstGeom>
          <a:noFill/>
          <a:ln>
            <a:noFill/>
          </a:ln>
        </p:spPr>
      </p:pic>
      <p:sp>
        <p:nvSpPr>
          <p:cNvPr id="46" name="Google Shape;46;p10"/>
          <p:cNvSpPr txBox="1"/>
          <p:nvPr/>
        </p:nvSpPr>
        <p:spPr>
          <a:xfrm>
            <a:off x="1429031" y="3782937"/>
            <a:ext cx="4219500" cy="372000"/>
          </a:xfrm>
          <a:prstGeom prst="rect">
            <a:avLst/>
          </a:prstGeom>
          <a:noFill/>
          <a:ln>
            <a:noFill/>
          </a:ln>
        </p:spPr>
        <p:txBody>
          <a:bodyPr anchorCtr="0" anchor="ctr" bIns="19050" lIns="19050" spcFirstLastPara="1" rIns="19050" wrap="square" tIns="19050">
            <a:noAutofit/>
          </a:bodyPr>
          <a:lstStyle/>
          <a:p>
            <a:pPr indent="0" lvl="0" marL="0" rtl="0" algn="l">
              <a:lnSpc>
                <a:spcPct val="70000"/>
              </a:lnSpc>
              <a:spcBef>
                <a:spcPts val="0"/>
              </a:spcBef>
              <a:spcAft>
                <a:spcPts val="0"/>
              </a:spcAft>
              <a:buNone/>
            </a:pPr>
            <a:r>
              <a:rPr lang="en">
                <a:solidFill>
                  <a:srgbClr val="FFFFFF"/>
                </a:solidFill>
                <a:latin typeface="Salesforce Sans"/>
                <a:ea typeface="Salesforce Sans"/>
                <a:cs typeface="Salesforce Sans"/>
                <a:sym typeface="Salesforce Sans"/>
              </a:rPr>
              <a:t>Journey Mapping Workshop</a:t>
            </a:r>
            <a:r>
              <a:rPr lang="en">
                <a:solidFill>
                  <a:srgbClr val="8CD3F8"/>
                </a:solidFill>
                <a:latin typeface="Salesforce Sans"/>
                <a:ea typeface="Salesforce Sans"/>
                <a:cs typeface="Salesforce Sans"/>
                <a:sym typeface="Salesforce Sans"/>
              </a:rPr>
              <a:t>  | </a:t>
            </a:r>
            <a:r>
              <a:rPr lang="en">
                <a:solidFill>
                  <a:srgbClr val="FFFFFF"/>
                </a:solidFill>
                <a:latin typeface="Salesforce Sans"/>
                <a:ea typeface="Salesforce Sans"/>
                <a:cs typeface="Salesforce Sans"/>
                <a:sym typeface="Salesforce Sans"/>
              </a:rPr>
              <a:t> 09.10.20</a:t>
            </a:r>
            <a:endParaRPr>
              <a:solidFill>
                <a:srgbClr val="FFFFFF"/>
              </a:solidFill>
              <a:latin typeface="Salesforce Sans"/>
              <a:ea typeface="Salesforce Sans"/>
              <a:cs typeface="Salesforce Sans"/>
              <a:sym typeface="Salesforc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404811" y="1265977"/>
            <a:ext cx="3172200" cy="755400"/>
          </a:xfrm>
          <a:prstGeom prst="rect">
            <a:avLst/>
          </a:prstGeom>
          <a:noFill/>
          <a:ln>
            <a:noFill/>
          </a:ln>
        </p:spPr>
        <p:txBody>
          <a:bodyPr anchorCtr="0" anchor="t" bIns="19050" lIns="19050" spcFirstLastPara="1" rIns="19050" wrap="square" tIns="19050">
            <a:noAutofit/>
          </a:bodyPr>
          <a:lstStyle/>
          <a:p>
            <a:pPr indent="0" lvl="0" marL="0" rtl="0" algn="l">
              <a:lnSpc>
                <a:spcPct val="100000"/>
              </a:lnSpc>
              <a:spcBef>
                <a:spcPts val="0"/>
              </a:spcBef>
              <a:spcAft>
                <a:spcPts val="0"/>
              </a:spcAft>
              <a:buClr>
                <a:srgbClr val="102C5C"/>
              </a:buClr>
              <a:buSzPts val="3700"/>
              <a:buFont typeface="Questrial"/>
              <a:buNone/>
            </a:pPr>
            <a:r>
              <a:rPr lang="en" sz="3700">
                <a:latin typeface="Proxima Nova Extrabold"/>
                <a:ea typeface="Proxima Nova Extrabold"/>
                <a:cs typeface="Proxima Nova Extrabold"/>
                <a:sym typeface="Proxima Nova Extrabold"/>
              </a:rPr>
              <a:t>Research Mining</a:t>
            </a:r>
            <a:endParaRPr sz="3700">
              <a:latin typeface="Proxima Nova Extrabold"/>
              <a:ea typeface="Proxima Nova Extrabold"/>
              <a:cs typeface="Proxima Nova Extrabold"/>
              <a:sym typeface="Proxima Nova Extrabold"/>
            </a:endParaRPr>
          </a:p>
          <a:p>
            <a:pPr indent="0" lvl="0" marL="0" rtl="0" algn="l">
              <a:lnSpc>
                <a:spcPct val="100000"/>
              </a:lnSpc>
              <a:spcBef>
                <a:spcPts val="0"/>
              </a:spcBef>
              <a:spcAft>
                <a:spcPts val="0"/>
              </a:spcAft>
              <a:buClr>
                <a:srgbClr val="102C5C"/>
              </a:buClr>
              <a:buSzPts val="3700"/>
              <a:buFont typeface="Questrial"/>
              <a:buNone/>
            </a:pPr>
            <a:r>
              <a:rPr lang="en" sz="1800">
                <a:latin typeface="Proxima Nova"/>
                <a:ea typeface="Proxima Nova"/>
                <a:cs typeface="Proxima Nova"/>
                <a:sym typeface="Proxima Nova"/>
              </a:rPr>
              <a:t>30 min</a:t>
            </a:r>
            <a:endParaRPr sz="3700">
              <a:latin typeface="Proxima Nova"/>
              <a:ea typeface="Proxima Nova"/>
              <a:cs typeface="Proxima Nova"/>
              <a:sym typeface="Proxima Nova"/>
            </a:endParaRPr>
          </a:p>
        </p:txBody>
      </p:sp>
      <p:sp>
        <p:nvSpPr>
          <p:cNvPr id="136" name="Google Shape;136;p19"/>
          <p:cNvSpPr txBox="1"/>
          <p:nvPr>
            <p:ph idx="1" type="body"/>
          </p:nvPr>
        </p:nvSpPr>
        <p:spPr>
          <a:xfrm>
            <a:off x="5118100" y="1265975"/>
            <a:ext cx="3109500" cy="2377500"/>
          </a:xfrm>
          <a:prstGeom prst="rect">
            <a:avLst/>
          </a:prstGeom>
          <a:noFill/>
          <a:ln>
            <a:noFill/>
          </a:ln>
        </p:spPr>
        <p:txBody>
          <a:bodyPr anchorCtr="0" anchor="t" bIns="19050" lIns="19050" spcFirstLastPara="1" rIns="19050" wrap="square" tIns="19050">
            <a:noAutofit/>
          </a:bodyPr>
          <a:lstStyle/>
          <a:p>
            <a:pPr indent="0" lvl="0" marL="0" rtl="0" algn="l">
              <a:lnSpc>
                <a:spcPct val="120000"/>
              </a:lnSpc>
              <a:spcBef>
                <a:spcPts val="0"/>
              </a:spcBef>
              <a:spcAft>
                <a:spcPts val="0"/>
              </a:spcAft>
              <a:buNone/>
            </a:pPr>
            <a:r>
              <a:rPr lang="en" sz="1200">
                <a:solidFill>
                  <a:srgbClr val="59575C"/>
                </a:solidFill>
                <a:latin typeface="Proxima Nova"/>
                <a:ea typeface="Proxima Nova"/>
                <a:cs typeface="Proxima Nova"/>
                <a:sym typeface="Proxima Nova"/>
              </a:rPr>
              <a:t>Comb through your research packets for key insights and quotes.</a:t>
            </a:r>
            <a:endParaRPr sz="1200">
              <a:solidFill>
                <a:srgbClr val="59575C"/>
              </a:solidFill>
              <a:latin typeface="Proxima Nova"/>
              <a:ea typeface="Proxima Nova"/>
              <a:cs typeface="Proxima Nova"/>
              <a:sym typeface="Proxima Nova"/>
            </a:endParaRPr>
          </a:p>
          <a:p>
            <a:pPr indent="-304800" lvl="0" marL="457200" rtl="0" algn="l">
              <a:lnSpc>
                <a:spcPct val="120000"/>
              </a:lnSpc>
              <a:spcBef>
                <a:spcPts val="1500"/>
              </a:spcBef>
              <a:spcAft>
                <a:spcPts val="0"/>
              </a:spcAft>
              <a:buClr>
                <a:srgbClr val="59575C"/>
              </a:buClr>
              <a:buSzPts val="1200"/>
              <a:buFont typeface="Proxima Nova"/>
              <a:buChar char="●"/>
            </a:pPr>
            <a:r>
              <a:rPr lang="en" sz="1200">
                <a:solidFill>
                  <a:srgbClr val="59575C"/>
                </a:solidFill>
                <a:latin typeface="Proxima Nova"/>
                <a:ea typeface="Proxima Nova"/>
                <a:cs typeface="Proxima Nova"/>
                <a:sym typeface="Proxima Nova"/>
              </a:rPr>
              <a:t>1 idea per post-it</a:t>
            </a:r>
            <a:endParaRPr sz="1200">
              <a:solidFill>
                <a:srgbClr val="59575C"/>
              </a:solidFill>
              <a:latin typeface="Proxima Nova"/>
              <a:ea typeface="Proxima Nova"/>
              <a:cs typeface="Proxima Nova"/>
              <a:sym typeface="Proxima Nova"/>
            </a:endParaRPr>
          </a:p>
          <a:p>
            <a:pPr indent="-304800" lvl="0" marL="457200" rtl="0" algn="l">
              <a:lnSpc>
                <a:spcPct val="120000"/>
              </a:lnSpc>
              <a:spcBef>
                <a:spcPts val="0"/>
              </a:spcBef>
              <a:spcAft>
                <a:spcPts val="0"/>
              </a:spcAft>
              <a:buClr>
                <a:srgbClr val="59575C"/>
              </a:buClr>
              <a:buSzPts val="1200"/>
              <a:buFont typeface="Proxima Nova"/>
              <a:buChar char="●"/>
            </a:pPr>
            <a:r>
              <a:rPr lang="en" sz="1200">
                <a:solidFill>
                  <a:srgbClr val="59575C"/>
                </a:solidFill>
                <a:latin typeface="Proxima Nova"/>
                <a:ea typeface="Proxima Nova"/>
                <a:cs typeface="Proxima Nova"/>
                <a:sym typeface="Proxima Nova"/>
              </a:rPr>
              <a:t>Don’t put them on the boards yet, just collect them</a:t>
            </a:r>
            <a:endParaRPr sz="1200">
              <a:solidFill>
                <a:srgbClr val="59575C"/>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idx="1" type="body"/>
          </p:nvPr>
        </p:nvSpPr>
        <p:spPr>
          <a:xfrm>
            <a:off x="447675" y="3986213"/>
            <a:ext cx="8248500" cy="771600"/>
          </a:xfrm>
          <a:prstGeom prst="rect">
            <a:avLst/>
          </a:prstGeom>
          <a:noFill/>
          <a:ln>
            <a:noFill/>
          </a:ln>
        </p:spPr>
        <p:txBody>
          <a:bodyPr anchorCtr="0" anchor="b" bIns="19050" lIns="19050" spcFirstLastPara="1" rIns="19050" wrap="square" tIns="19050">
            <a:noAutofit/>
          </a:bodyPr>
          <a:lstStyle/>
          <a:p>
            <a:pPr indent="0" lvl="0" marL="0" rtl="0" algn="l">
              <a:lnSpc>
                <a:spcPct val="100000"/>
              </a:lnSpc>
              <a:spcBef>
                <a:spcPts val="0"/>
              </a:spcBef>
              <a:spcAft>
                <a:spcPts val="0"/>
              </a:spcAft>
              <a:buClr>
                <a:srgbClr val="FFFFFF"/>
              </a:buClr>
              <a:buSzPts val="2600"/>
              <a:buFont typeface="Questrial"/>
              <a:buNone/>
            </a:pPr>
            <a:r>
              <a:rPr lang="en" sz="2800">
                <a:latin typeface="Proxima Nova Extrabold"/>
                <a:ea typeface="Proxima Nova Extrabold"/>
                <a:cs typeface="Proxima Nova Extrabold"/>
                <a:sym typeface="Proxima Nova Extrabold"/>
              </a:rPr>
              <a:t>Break</a:t>
            </a:r>
            <a:endParaRPr sz="700">
              <a:latin typeface="Proxima Nova Extrabold"/>
              <a:ea typeface="Proxima Nova Extrabold"/>
              <a:cs typeface="Proxima Nova Extrabold"/>
              <a:sym typeface="Proxima Nova Extrabold"/>
            </a:endParaRPr>
          </a:p>
          <a:p>
            <a:pPr indent="0" lvl="0" marL="0" rtl="0" algn="l">
              <a:lnSpc>
                <a:spcPct val="100000"/>
              </a:lnSpc>
              <a:spcBef>
                <a:spcPts val="0"/>
              </a:spcBef>
              <a:spcAft>
                <a:spcPts val="0"/>
              </a:spcAft>
              <a:buClr>
                <a:srgbClr val="479EDB"/>
              </a:buClr>
              <a:buSzPts val="2600"/>
              <a:buFont typeface="Questrial"/>
              <a:buNone/>
            </a:pPr>
            <a:r>
              <a:rPr lang="en" sz="1400">
                <a:solidFill>
                  <a:srgbClr val="FFFFFF"/>
                </a:solidFill>
                <a:latin typeface="Proxima Nova Extrabold"/>
                <a:ea typeface="Proxima Nova Extrabold"/>
                <a:cs typeface="Proxima Nova Extrabold"/>
                <a:sym typeface="Proxima Nova Extrabold"/>
              </a:rPr>
              <a:t>TIME FOR A STRETCH</a:t>
            </a:r>
            <a:endParaRPr sz="1400">
              <a:solidFill>
                <a:srgbClr val="FFFFFF"/>
              </a:solidFill>
              <a:latin typeface="Proxima Nova Extrabold"/>
              <a:ea typeface="Proxima Nova Extrabold"/>
              <a:cs typeface="Proxima Nova Extrabold"/>
              <a:sym typeface="Proxima Nova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404811" y="1265977"/>
            <a:ext cx="3172200" cy="755400"/>
          </a:xfrm>
          <a:prstGeom prst="rect">
            <a:avLst/>
          </a:prstGeom>
          <a:noFill/>
          <a:ln>
            <a:noFill/>
          </a:ln>
        </p:spPr>
        <p:txBody>
          <a:bodyPr anchorCtr="0" anchor="t" bIns="19050" lIns="19050" spcFirstLastPara="1" rIns="19050" wrap="square" tIns="19050">
            <a:noAutofit/>
          </a:bodyPr>
          <a:lstStyle/>
          <a:p>
            <a:pPr indent="0" lvl="0" marL="0" rtl="0" algn="l">
              <a:lnSpc>
                <a:spcPct val="100000"/>
              </a:lnSpc>
              <a:spcBef>
                <a:spcPts val="0"/>
              </a:spcBef>
              <a:spcAft>
                <a:spcPts val="0"/>
              </a:spcAft>
              <a:buNone/>
            </a:pPr>
            <a:r>
              <a:rPr lang="en" sz="3700">
                <a:latin typeface="Proxima Nova Extrabold"/>
                <a:ea typeface="Proxima Nova Extrabold"/>
                <a:cs typeface="Proxima Nova Extrabold"/>
                <a:sym typeface="Proxima Nova Extrabold"/>
              </a:rPr>
              <a:t>Deep Dive Into Phases, Part 1</a:t>
            </a:r>
            <a:endParaRPr sz="3700">
              <a:latin typeface="Proxima Nova Extrabold"/>
              <a:ea typeface="Proxima Nova Extrabold"/>
              <a:cs typeface="Proxima Nova Extrabold"/>
              <a:sym typeface="Proxima Nova Extrabold"/>
            </a:endParaRPr>
          </a:p>
          <a:p>
            <a:pPr indent="0" lvl="0" marL="0" rtl="0" algn="l">
              <a:lnSpc>
                <a:spcPct val="100000"/>
              </a:lnSpc>
              <a:spcBef>
                <a:spcPts val="0"/>
              </a:spcBef>
              <a:spcAft>
                <a:spcPts val="0"/>
              </a:spcAft>
              <a:buClr>
                <a:srgbClr val="102C5C"/>
              </a:buClr>
              <a:buSzPts val="3700"/>
              <a:buFont typeface="Questrial"/>
              <a:buNone/>
            </a:pPr>
            <a:r>
              <a:rPr lang="en" sz="1800">
                <a:latin typeface="Proxima Nova"/>
                <a:ea typeface="Proxima Nova"/>
                <a:cs typeface="Proxima Nova"/>
                <a:sym typeface="Proxima Nova"/>
              </a:rPr>
              <a:t>1 hour, 1</a:t>
            </a:r>
            <a:r>
              <a:rPr lang="en" sz="1800">
                <a:latin typeface="Proxima Nova"/>
                <a:ea typeface="Proxima Nova"/>
                <a:cs typeface="Proxima Nova"/>
                <a:sym typeface="Proxima Nova"/>
              </a:rPr>
              <a:t>5 min</a:t>
            </a:r>
            <a:endParaRPr sz="3700">
              <a:latin typeface="Proxima Nova"/>
              <a:ea typeface="Proxima Nova"/>
              <a:cs typeface="Proxima Nova"/>
              <a:sym typeface="Proxima Nova"/>
            </a:endParaRPr>
          </a:p>
        </p:txBody>
      </p:sp>
      <p:sp>
        <p:nvSpPr>
          <p:cNvPr id="147" name="Google Shape;147;p21"/>
          <p:cNvSpPr txBox="1"/>
          <p:nvPr>
            <p:ph idx="1" type="body"/>
          </p:nvPr>
        </p:nvSpPr>
        <p:spPr>
          <a:xfrm>
            <a:off x="5118100" y="744150"/>
            <a:ext cx="3370500" cy="3747000"/>
          </a:xfrm>
          <a:prstGeom prst="rect">
            <a:avLst/>
          </a:prstGeom>
          <a:noFill/>
          <a:ln>
            <a:noFill/>
          </a:ln>
        </p:spPr>
        <p:txBody>
          <a:bodyPr anchorCtr="0" anchor="t" bIns="19050" lIns="19050" spcFirstLastPara="1" rIns="19050" wrap="square" tIns="19050">
            <a:noAutofit/>
          </a:bodyPr>
          <a:lstStyle/>
          <a:p>
            <a:pPr indent="0" lvl="0" marL="0" rtl="0" algn="l">
              <a:lnSpc>
                <a:spcPct val="120000"/>
              </a:lnSpc>
              <a:spcBef>
                <a:spcPts val="0"/>
              </a:spcBef>
              <a:spcAft>
                <a:spcPts val="0"/>
              </a:spcAft>
              <a:buNone/>
            </a:pPr>
            <a:r>
              <a:rPr lang="en" sz="1200">
                <a:solidFill>
                  <a:srgbClr val="59575C"/>
                </a:solidFill>
                <a:latin typeface="Proxima Nova"/>
                <a:ea typeface="Proxima Nova"/>
                <a:cs typeface="Proxima Nova"/>
                <a:sym typeface="Proxima Nova"/>
              </a:rPr>
              <a:t>For each phase of the journey:</a:t>
            </a:r>
            <a:endParaRPr sz="1200">
              <a:solidFill>
                <a:srgbClr val="59575C"/>
              </a:solidFill>
              <a:latin typeface="Proxima Nova"/>
              <a:ea typeface="Proxima Nova"/>
              <a:cs typeface="Proxima Nova"/>
              <a:sym typeface="Proxima Nova"/>
            </a:endParaRPr>
          </a:p>
          <a:p>
            <a:pPr indent="-304800" lvl="0" marL="457200" rtl="0" algn="l">
              <a:lnSpc>
                <a:spcPct val="120000"/>
              </a:lnSpc>
              <a:spcBef>
                <a:spcPts val="1500"/>
              </a:spcBef>
              <a:spcAft>
                <a:spcPts val="0"/>
              </a:spcAft>
              <a:buClr>
                <a:srgbClr val="59575C"/>
              </a:buClr>
              <a:buSzPts val="1200"/>
              <a:buFont typeface="Proxima Nova"/>
              <a:buAutoNum type="arabicPeriod"/>
            </a:pPr>
            <a:r>
              <a:rPr lang="en" sz="1200">
                <a:solidFill>
                  <a:srgbClr val="59575C"/>
                </a:solidFill>
                <a:latin typeface="Proxima Nova"/>
                <a:ea typeface="Proxima Nova"/>
                <a:cs typeface="Proxima Nova"/>
                <a:sym typeface="Proxima Nova"/>
              </a:rPr>
              <a:t>Group key insights and quotes based on themes. Use empathy to judge what’s most important to customers. </a:t>
            </a:r>
            <a:br>
              <a:rPr lang="en" sz="1200">
                <a:solidFill>
                  <a:srgbClr val="59575C"/>
                </a:solidFill>
                <a:latin typeface="Proxima Nova"/>
                <a:ea typeface="Proxima Nova"/>
                <a:cs typeface="Proxima Nova"/>
                <a:sym typeface="Proxima Nova"/>
              </a:rPr>
            </a:br>
            <a:endParaRPr sz="1200">
              <a:solidFill>
                <a:srgbClr val="59575C"/>
              </a:solidFill>
              <a:latin typeface="Proxima Nova"/>
              <a:ea typeface="Proxima Nova"/>
              <a:cs typeface="Proxima Nova"/>
              <a:sym typeface="Proxima Nova"/>
            </a:endParaRPr>
          </a:p>
          <a:p>
            <a:pPr indent="-304800" lvl="0" marL="457200" rtl="0" algn="l">
              <a:lnSpc>
                <a:spcPct val="120000"/>
              </a:lnSpc>
              <a:spcBef>
                <a:spcPts val="0"/>
              </a:spcBef>
              <a:spcAft>
                <a:spcPts val="0"/>
              </a:spcAft>
              <a:buClr>
                <a:srgbClr val="59575C"/>
              </a:buClr>
              <a:buSzPts val="1200"/>
              <a:buFont typeface="Proxima Nova"/>
              <a:buAutoNum type="arabicPeriod"/>
            </a:pPr>
            <a:r>
              <a:rPr lang="en" sz="1200">
                <a:solidFill>
                  <a:srgbClr val="59575C"/>
                </a:solidFill>
                <a:latin typeface="Proxima Nova"/>
                <a:ea typeface="Proxima Nova"/>
                <a:cs typeface="Proxima Nova"/>
                <a:sym typeface="Proxima Nova"/>
              </a:rPr>
              <a:t>Cluster and re-cluster themes until they feel clear and resolved. Aim for 3-4 for each square of your Journey Map.</a:t>
            </a:r>
            <a:br>
              <a:rPr lang="en" sz="1200">
                <a:solidFill>
                  <a:srgbClr val="59575C"/>
                </a:solidFill>
                <a:latin typeface="Proxima Nova"/>
                <a:ea typeface="Proxima Nova"/>
                <a:cs typeface="Proxima Nova"/>
                <a:sym typeface="Proxima Nova"/>
              </a:rPr>
            </a:br>
            <a:endParaRPr sz="1200">
              <a:solidFill>
                <a:srgbClr val="59575C"/>
              </a:solidFill>
              <a:latin typeface="Proxima Nova"/>
              <a:ea typeface="Proxima Nova"/>
              <a:cs typeface="Proxima Nova"/>
              <a:sym typeface="Proxima Nova"/>
            </a:endParaRPr>
          </a:p>
          <a:p>
            <a:pPr indent="-304800" lvl="0" marL="457200" rtl="0" algn="l">
              <a:lnSpc>
                <a:spcPct val="120000"/>
              </a:lnSpc>
              <a:spcBef>
                <a:spcPts val="0"/>
              </a:spcBef>
              <a:spcAft>
                <a:spcPts val="0"/>
              </a:spcAft>
              <a:buClr>
                <a:srgbClr val="59575C"/>
              </a:buClr>
              <a:buSzPts val="1200"/>
              <a:buFont typeface="Proxima Nova"/>
              <a:buAutoNum type="arabicPeriod"/>
            </a:pPr>
            <a:r>
              <a:rPr lang="en" sz="1200">
                <a:solidFill>
                  <a:srgbClr val="59575C"/>
                </a:solidFill>
                <a:latin typeface="Proxima Nova"/>
                <a:ea typeface="Proxima Nova"/>
                <a:cs typeface="Proxima Nova"/>
                <a:sym typeface="Proxima Nova"/>
              </a:rPr>
              <a:t>Craft phrases for each important cluster in the thoughts and feelings, touchpoints, and contexts squares. Do not fill in opportunities yet.</a:t>
            </a:r>
            <a:br>
              <a:rPr lang="en" sz="1200">
                <a:solidFill>
                  <a:srgbClr val="59575C"/>
                </a:solidFill>
                <a:latin typeface="Proxima Nova"/>
                <a:ea typeface="Proxima Nova"/>
                <a:cs typeface="Proxima Nova"/>
                <a:sym typeface="Proxima Nova"/>
              </a:rPr>
            </a:br>
            <a:endParaRPr sz="1200">
              <a:solidFill>
                <a:srgbClr val="59575C"/>
              </a:solidFill>
              <a:latin typeface="Proxima Nova"/>
              <a:ea typeface="Proxima Nova"/>
              <a:cs typeface="Proxima Nova"/>
              <a:sym typeface="Proxima Nova"/>
            </a:endParaRPr>
          </a:p>
          <a:p>
            <a:pPr indent="-304800" lvl="0" marL="457200" rtl="0" algn="l">
              <a:lnSpc>
                <a:spcPct val="120000"/>
              </a:lnSpc>
              <a:spcBef>
                <a:spcPts val="0"/>
              </a:spcBef>
              <a:spcAft>
                <a:spcPts val="1500"/>
              </a:spcAft>
              <a:buClr>
                <a:srgbClr val="59575C"/>
              </a:buClr>
              <a:buSzPts val="1200"/>
              <a:buFont typeface="Proxima Nova"/>
              <a:buAutoNum type="arabicPeriod"/>
            </a:pPr>
            <a:r>
              <a:rPr lang="en" sz="1200">
                <a:solidFill>
                  <a:srgbClr val="59575C"/>
                </a:solidFill>
                <a:latin typeface="Proxima Nova"/>
                <a:ea typeface="Proxima Nova"/>
                <a:cs typeface="Proxima Nova"/>
                <a:sym typeface="Proxima Nova"/>
              </a:rPr>
              <a:t>A</a:t>
            </a:r>
            <a:r>
              <a:rPr lang="en" sz="1200">
                <a:solidFill>
                  <a:srgbClr val="59575C"/>
                </a:solidFill>
                <a:latin typeface="Proxima Nova"/>
                <a:ea typeface="Proxima Nova"/>
                <a:cs typeface="Proxima Nova"/>
                <a:sym typeface="Proxima Nova"/>
              </a:rPr>
              <a:t>dd them to the grid when you feel done</a:t>
            </a:r>
            <a:endParaRPr sz="1200">
              <a:solidFill>
                <a:srgbClr val="59575C"/>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idx="1" type="body"/>
          </p:nvPr>
        </p:nvSpPr>
        <p:spPr>
          <a:xfrm>
            <a:off x="447675" y="3986213"/>
            <a:ext cx="8248500" cy="771600"/>
          </a:xfrm>
          <a:prstGeom prst="rect">
            <a:avLst/>
          </a:prstGeom>
          <a:noFill/>
          <a:ln>
            <a:noFill/>
          </a:ln>
        </p:spPr>
        <p:txBody>
          <a:bodyPr anchorCtr="0" anchor="b" bIns="19050" lIns="19050" spcFirstLastPara="1" rIns="19050" wrap="square" tIns="19050">
            <a:noAutofit/>
          </a:bodyPr>
          <a:lstStyle/>
          <a:p>
            <a:pPr indent="0" lvl="0" marL="0" rtl="0" algn="l">
              <a:lnSpc>
                <a:spcPct val="100000"/>
              </a:lnSpc>
              <a:spcBef>
                <a:spcPts val="0"/>
              </a:spcBef>
              <a:spcAft>
                <a:spcPts val="0"/>
              </a:spcAft>
              <a:buClr>
                <a:srgbClr val="FFFFFF"/>
              </a:buClr>
              <a:buSzPts val="2600"/>
              <a:buFont typeface="Questrial"/>
              <a:buNone/>
            </a:pPr>
            <a:r>
              <a:rPr lang="en" sz="2800">
                <a:latin typeface="Proxima Nova Extrabold"/>
                <a:ea typeface="Proxima Nova Extrabold"/>
                <a:cs typeface="Proxima Nova Extrabold"/>
                <a:sym typeface="Proxima Nova Extrabold"/>
              </a:rPr>
              <a:t>Lunch</a:t>
            </a:r>
            <a:endParaRPr sz="700">
              <a:latin typeface="Proxima Nova Extrabold"/>
              <a:ea typeface="Proxima Nova Extrabold"/>
              <a:cs typeface="Proxima Nova Extrabold"/>
              <a:sym typeface="Proxima Nova Extrabold"/>
            </a:endParaRPr>
          </a:p>
          <a:p>
            <a:pPr indent="0" lvl="0" marL="0" rtl="0" algn="l">
              <a:lnSpc>
                <a:spcPct val="100000"/>
              </a:lnSpc>
              <a:spcBef>
                <a:spcPts val="0"/>
              </a:spcBef>
              <a:spcAft>
                <a:spcPts val="0"/>
              </a:spcAft>
              <a:buNone/>
            </a:pPr>
            <a:r>
              <a:rPr lang="en" sz="1400">
                <a:solidFill>
                  <a:srgbClr val="FFFFFF"/>
                </a:solidFill>
                <a:latin typeface="Proxima Nova Extrabold"/>
                <a:ea typeface="Proxima Nova Extrabold"/>
                <a:cs typeface="Proxima Nova Extrabold"/>
                <a:sym typeface="Proxima Nova Extrabold"/>
              </a:rPr>
              <a:t>GRAB SOME FOOD, TAKE A BREAK</a:t>
            </a:r>
            <a:endParaRPr sz="1400">
              <a:solidFill>
                <a:srgbClr val="FFFFFF"/>
              </a:solidFill>
              <a:latin typeface="Proxima Nova Extrabold"/>
              <a:ea typeface="Proxima Nova Extrabold"/>
              <a:cs typeface="Proxima Nova Extrabold"/>
              <a:sym typeface="Proxima Nova Extra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404811" y="1265977"/>
            <a:ext cx="3172200" cy="755400"/>
          </a:xfrm>
          <a:prstGeom prst="rect">
            <a:avLst/>
          </a:prstGeom>
          <a:noFill/>
          <a:ln>
            <a:noFill/>
          </a:ln>
        </p:spPr>
        <p:txBody>
          <a:bodyPr anchorCtr="0" anchor="t" bIns="19050" lIns="19050" spcFirstLastPara="1" rIns="19050" wrap="square" tIns="19050">
            <a:noAutofit/>
          </a:bodyPr>
          <a:lstStyle/>
          <a:p>
            <a:pPr indent="0" lvl="0" marL="0" rtl="0" algn="l">
              <a:lnSpc>
                <a:spcPct val="100000"/>
              </a:lnSpc>
              <a:spcBef>
                <a:spcPts val="0"/>
              </a:spcBef>
              <a:spcAft>
                <a:spcPts val="0"/>
              </a:spcAft>
              <a:buNone/>
            </a:pPr>
            <a:r>
              <a:rPr lang="en" sz="3700">
                <a:latin typeface="Proxima Nova Extrabold"/>
                <a:ea typeface="Proxima Nova Extrabold"/>
                <a:cs typeface="Proxima Nova Extrabold"/>
                <a:sym typeface="Proxima Nova Extrabold"/>
              </a:rPr>
              <a:t>Deep Dive Into Phases, Part 2</a:t>
            </a:r>
            <a:endParaRPr sz="3700">
              <a:latin typeface="Proxima Nova Extrabold"/>
              <a:ea typeface="Proxima Nova Extrabold"/>
              <a:cs typeface="Proxima Nova Extrabold"/>
              <a:sym typeface="Proxima Nova Extrabold"/>
            </a:endParaRPr>
          </a:p>
          <a:p>
            <a:pPr indent="0" lvl="0" marL="0" rtl="0" algn="l">
              <a:lnSpc>
                <a:spcPct val="100000"/>
              </a:lnSpc>
              <a:spcBef>
                <a:spcPts val="0"/>
              </a:spcBef>
              <a:spcAft>
                <a:spcPts val="0"/>
              </a:spcAft>
              <a:buNone/>
            </a:pPr>
            <a:r>
              <a:rPr lang="en" sz="1800">
                <a:latin typeface="Proxima Nova"/>
                <a:ea typeface="Proxima Nova"/>
                <a:cs typeface="Proxima Nova"/>
                <a:sym typeface="Proxima Nova"/>
              </a:rPr>
              <a:t>1 hour, 45 min</a:t>
            </a:r>
            <a:endParaRPr sz="1800">
              <a:latin typeface="Proxima Nova"/>
              <a:ea typeface="Proxima Nova"/>
              <a:cs typeface="Proxima Nova"/>
              <a:sym typeface="Proxima Nova"/>
            </a:endParaRPr>
          </a:p>
        </p:txBody>
      </p:sp>
      <p:sp>
        <p:nvSpPr>
          <p:cNvPr id="158" name="Google Shape;158;p23"/>
          <p:cNvSpPr txBox="1"/>
          <p:nvPr>
            <p:ph idx="1" type="body"/>
          </p:nvPr>
        </p:nvSpPr>
        <p:spPr>
          <a:xfrm>
            <a:off x="5118100" y="744150"/>
            <a:ext cx="3370500" cy="3747000"/>
          </a:xfrm>
          <a:prstGeom prst="rect">
            <a:avLst/>
          </a:prstGeom>
          <a:noFill/>
          <a:ln>
            <a:noFill/>
          </a:ln>
        </p:spPr>
        <p:txBody>
          <a:bodyPr anchorCtr="0" anchor="t" bIns="19050" lIns="19050" spcFirstLastPara="1" rIns="19050" wrap="square" tIns="19050">
            <a:noAutofit/>
          </a:bodyPr>
          <a:lstStyle/>
          <a:p>
            <a:pPr indent="0" lvl="0" marL="0" rtl="0" algn="l">
              <a:lnSpc>
                <a:spcPct val="120000"/>
              </a:lnSpc>
              <a:spcBef>
                <a:spcPts val="0"/>
              </a:spcBef>
              <a:spcAft>
                <a:spcPts val="0"/>
              </a:spcAft>
              <a:buNone/>
            </a:pPr>
            <a:r>
              <a:rPr lang="en" sz="1200">
                <a:solidFill>
                  <a:srgbClr val="59575C"/>
                </a:solidFill>
                <a:latin typeface="Proxima Nova"/>
                <a:ea typeface="Proxima Nova"/>
                <a:cs typeface="Proxima Nova"/>
                <a:sym typeface="Proxima Nova"/>
              </a:rPr>
              <a:t>For each phase of the journey:</a:t>
            </a:r>
            <a:endParaRPr sz="1200">
              <a:solidFill>
                <a:srgbClr val="59575C"/>
              </a:solidFill>
              <a:latin typeface="Proxima Nova"/>
              <a:ea typeface="Proxima Nova"/>
              <a:cs typeface="Proxima Nova"/>
              <a:sym typeface="Proxima Nova"/>
            </a:endParaRPr>
          </a:p>
          <a:p>
            <a:pPr indent="-304800" lvl="0" marL="457200" rtl="0" algn="l">
              <a:lnSpc>
                <a:spcPct val="120000"/>
              </a:lnSpc>
              <a:spcBef>
                <a:spcPts val="1500"/>
              </a:spcBef>
              <a:spcAft>
                <a:spcPts val="0"/>
              </a:spcAft>
              <a:buClr>
                <a:srgbClr val="59575C"/>
              </a:buClr>
              <a:buSzPts val="1200"/>
              <a:buFont typeface="Proxima Nova"/>
              <a:buAutoNum type="arabicPeriod"/>
            </a:pPr>
            <a:r>
              <a:rPr lang="en" sz="1200">
                <a:solidFill>
                  <a:srgbClr val="59575C"/>
                </a:solidFill>
                <a:latin typeface="Proxima Nova"/>
                <a:ea typeface="Proxima Nova"/>
                <a:cs typeface="Proxima Nova"/>
                <a:sym typeface="Proxima Nova"/>
              </a:rPr>
              <a:t>Group key insights and quotes based on themes. Use empathy to judge what’s most important to customers. </a:t>
            </a:r>
            <a:br>
              <a:rPr lang="en" sz="1200">
                <a:solidFill>
                  <a:srgbClr val="59575C"/>
                </a:solidFill>
                <a:latin typeface="Proxima Nova"/>
                <a:ea typeface="Proxima Nova"/>
                <a:cs typeface="Proxima Nova"/>
                <a:sym typeface="Proxima Nova"/>
              </a:rPr>
            </a:br>
            <a:endParaRPr sz="1200">
              <a:solidFill>
                <a:srgbClr val="59575C"/>
              </a:solidFill>
              <a:latin typeface="Proxima Nova"/>
              <a:ea typeface="Proxima Nova"/>
              <a:cs typeface="Proxima Nova"/>
              <a:sym typeface="Proxima Nova"/>
            </a:endParaRPr>
          </a:p>
          <a:p>
            <a:pPr indent="-304800" lvl="0" marL="457200" rtl="0" algn="l">
              <a:lnSpc>
                <a:spcPct val="120000"/>
              </a:lnSpc>
              <a:spcBef>
                <a:spcPts val="0"/>
              </a:spcBef>
              <a:spcAft>
                <a:spcPts val="0"/>
              </a:spcAft>
              <a:buClr>
                <a:srgbClr val="59575C"/>
              </a:buClr>
              <a:buSzPts val="1200"/>
              <a:buFont typeface="Proxima Nova"/>
              <a:buAutoNum type="arabicPeriod"/>
            </a:pPr>
            <a:r>
              <a:rPr lang="en" sz="1200">
                <a:solidFill>
                  <a:srgbClr val="59575C"/>
                </a:solidFill>
                <a:latin typeface="Proxima Nova"/>
                <a:ea typeface="Proxima Nova"/>
                <a:cs typeface="Proxima Nova"/>
                <a:sym typeface="Proxima Nova"/>
              </a:rPr>
              <a:t>Cluster and re-cluster themes until they feel clear and resolved. Aim for 3-4 for each square of your Journey Map.</a:t>
            </a:r>
            <a:br>
              <a:rPr lang="en" sz="1200">
                <a:solidFill>
                  <a:srgbClr val="59575C"/>
                </a:solidFill>
                <a:latin typeface="Proxima Nova"/>
                <a:ea typeface="Proxima Nova"/>
                <a:cs typeface="Proxima Nova"/>
                <a:sym typeface="Proxima Nova"/>
              </a:rPr>
            </a:br>
            <a:endParaRPr sz="1200">
              <a:solidFill>
                <a:srgbClr val="59575C"/>
              </a:solidFill>
              <a:latin typeface="Proxima Nova"/>
              <a:ea typeface="Proxima Nova"/>
              <a:cs typeface="Proxima Nova"/>
              <a:sym typeface="Proxima Nova"/>
            </a:endParaRPr>
          </a:p>
          <a:p>
            <a:pPr indent="-304800" lvl="0" marL="457200" rtl="0" algn="l">
              <a:lnSpc>
                <a:spcPct val="120000"/>
              </a:lnSpc>
              <a:spcBef>
                <a:spcPts val="0"/>
              </a:spcBef>
              <a:spcAft>
                <a:spcPts val="0"/>
              </a:spcAft>
              <a:buClr>
                <a:srgbClr val="59575C"/>
              </a:buClr>
              <a:buSzPts val="1200"/>
              <a:buFont typeface="Proxima Nova"/>
              <a:buAutoNum type="arabicPeriod"/>
            </a:pPr>
            <a:r>
              <a:rPr lang="en" sz="1200">
                <a:solidFill>
                  <a:srgbClr val="59575C"/>
                </a:solidFill>
                <a:latin typeface="Proxima Nova"/>
                <a:ea typeface="Proxima Nova"/>
                <a:cs typeface="Proxima Nova"/>
                <a:sym typeface="Proxima Nova"/>
              </a:rPr>
              <a:t>Craft phrases for each important cluster in the thoughts and feelings, touchpoints, and contexts squares. Do not fill in opportunities yet.</a:t>
            </a:r>
            <a:br>
              <a:rPr lang="en" sz="1200">
                <a:solidFill>
                  <a:srgbClr val="59575C"/>
                </a:solidFill>
                <a:latin typeface="Proxima Nova"/>
                <a:ea typeface="Proxima Nova"/>
                <a:cs typeface="Proxima Nova"/>
                <a:sym typeface="Proxima Nova"/>
              </a:rPr>
            </a:br>
            <a:endParaRPr sz="1200">
              <a:solidFill>
                <a:srgbClr val="59575C"/>
              </a:solidFill>
              <a:latin typeface="Proxima Nova"/>
              <a:ea typeface="Proxima Nova"/>
              <a:cs typeface="Proxima Nova"/>
              <a:sym typeface="Proxima Nova"/>
            </a:endParaRPr>
          </a:p>
          <a:p>
            <a:pPr indent="-304800" lvl="0" marL="457200" rtl="0" algn="l">
              <a:lnSpc>
                <a:spcPct val="120000"/>
              </a:lnSpc>
              <a:spcBef>
                <a:spcPts val="0"/>
              </a:spcBef>
              <a:spcAft>
                <a:spcPts val="1500"/>
              </a:spcAft>
              <a:buClr>
                <a:srgbClr val="59575C"/>
              </a:buClr>
              <a:buSzPts val="1200"/>
              <a:buFont typeface="Proxima Nova"/>
              <a:buAutoNum type="arabicPeriod"/>
            </a:pPr>
            <a:r>
              <a:rPr lang="en" sz="1200">
                <a:solidFill>
                  <a:srgbClr val="59575C"/>
                </a:solidFill>
                <a:latin typeface="Proxima Nova"/>
                <a:ea typeface="Proxima Nova"/>
                <a:cs typeface="Proxima Nova"/>
                <a:sym typeface="Proxima Nova"/>
              </a:rPr>
              <a:t>Add them to the grid when you feel done</a:t>
            </a:r>
            <a:endParaRPr sz="1200">
              <a:solidFill>
                <a:srgbClr val="59575C"/>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idx="1" type="body"/>
          </p:nvPr>
        </p:nvSpPr>
        <p:spPr>
          <a:xfrm>
            <a:off x="447675" y="3986213"/>
            <a:ext cx="8248500" cy="771600"/>
          </a:xfrm>
          <a:prstGeom prst="rect">
            <a:avLst/>
          </a:prstGeom>
          <a:noFill/>
          <a:ln>
            <a:noFill/>
          </a:ln>
        </p:spPr>
        <p:txBody>
          <a:bodyPr anchorCtr="0" anchor="b" bIns="19050" lIns="19050" spcFirstLastPara="1" rIns="19050" wrap="square" tIns="19050">
            <a:noAutofit/>
          </a:bodyPr>
          <a:lstStyle/>
          <a:p>
            <a:pPr indent="0" lvl="0" marL="0" rtl="0" algn="l">
              <a:lnSpc>
                <a:spcPct val="100000"/>
              </a:lnSpc>
              <a:spcBef>
                <a:spcPts val="0"/>
              </a:spcBef>
              <a:spcAft>
                <a:spcPts val="0"/>
              </a:spcAft>
              <a:buClr>
                <a:srgbClr val="FFFFFF"/>
              </a:buClr>
              <a:buSzPts val="2600"/>
              <a:buFont typeface="Questrial"/>
              <a:buNone/>
            </a:pPr>
            <a:r>
              <a:rPr lang="en" sz="2800">
                <a:latin typeface="Proxima Nova Extrabold"/>
                <a:ea typeface="Proxima Nova Extrabold"/>
                <a:cs typeface="Proxima Nova Extrabold"/>
                <a:sym typeface="Proxima Nova Extrabold"/>
              </a:rPr>
              <a:t>Break</a:t>
            </a:r>
            <a:endParaRPr sz="700">
              <a:latin typeface="Proxima Nova Extrabold"/>
              <a:ea typeface="Proxima Nova Extrabold"/>
              <a:cs typeface="Proxima Nova Extrabold"/>
              <a:sym typeface="Proxima Nova Extrabold"/>
            </a:endParaRPr>
          </a:p>
          <a:p>
            <a:pPr indent="0" lvl="0" marL="0" rtl="0" algn="l">
              <a:lnSpc>
                <a:spcPct val="100000"/>
              </a:lnSpc>
              <a:spcBef>
                <a:spcPts val="0"/>
              </a:spcBef>
              <a:spcAft>
                <a:spcPts val="0"/>
              </a:spcAft>
              <a:buClr>
                <a:srgbClr val="479EDB"/>
              </a:buClr>
              <a:buSzPts val="2600"/>
              <a:buFont typeface="Questrial"/>
              <a:buNone/>
            </a:pPr>
            <a:r>
              <a:rPr lang="en" sz="1400">
                <a:solidFill>
                  <a:srgbClr val="FFFFFF"/>
                </a:solidFill>
                <a:latin typeface="Proxima Nova Extrabold"/>
                <a:ea typeface="Proxima Nova Extrabold"/>
                <a:cs typeface="Proxima Nova Extrabold"/>
                <a:sym typeface="Proxima Nova Extrabold"/>
              </a:rPr>
              <a:t>TIME FOR A STRETCH</a:t>
            </a:r>
            <a:endParaRPr sz="1400">
              <a:solidFill>
                <a:srgbClr val="FFFFFF"/>
              </a:solidFill>
              <a:latin typeface="Proxima Nova Extrabold"/>
              <a:ea typeface="Proxima Nova Extrabold"/>
              <a:cs typeface="Proxima Nova Extrabold"/>
              <a:sym typeface="Proxima Nova Extra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pSp>
        <p:nvGrpSpPr>
          <p:cNvPr id="168" name="Google Shape;168;p25"/>
          <p:cNvGrpSpPr/>
          <p:nvPr/>
        </p:nvGrpSpPr>
        <p:grpSpPr>
          <a:xfrm>
            <a:off x="775891" y="4383425"/>
            <a:ext cx="7592195" cy="279001"/>
            <a:chOff x="832908" y="1563400"/>
            <a:chExt cx="7592195" cy="279001"/>
          </a:xfrm>
        </p:grpSpPr>
        <p:sp>
          <p:nvSpPr>
            <p:cNvPr id="169" name="Google Shape;169;p25"/>
            <p:cNvSpPr txBox="1"/>
            <p:nvPr/>
          </p:nvSpPr>
          <p:spPr>
            <a:xfrm>
              <a:off x="2440631" y="1563401"/>
              <a:ext cx="933600" cy="279000"/>
            </a:xfrm>
            <a:prstGeom prst="rect">
              <a:avLst/>
            </a:prstGeom>
            <a:noFill/>
            <a:ln>
              <a:noFill/>
            </a:ln>
          </p:spPr>
          <p:txBody>
            <a:bodyPr anchorCtr="0" anchor="t" bIns="34275" lIns="34275" spcFirstLastPara="1" rIns="34275" wrap="square" tIns="34275">
              <a:noAutofit/>
            </a:bodyPr>
            <a:lstStyle/>
            <a:p>
              <a:pPr indent="0" lvl="0" marL="0" marR="0" rtl="0" algn="ctr">
                <a:lnSpc>
                  <a:spcPct val="115000"/>
                </a:lnSpc>
                <a:spcBef>
                  <a:spcPts val="0"/>
                </a:spcBef>
                <a:spcAft>
                  <a:spcPts val="0"/>
                </a:spcAft>
                <a:buClr>
                  <a:srgbClr val="102E5E"/>
                </a:buClr>
                <a:buSzPts val="1200"/>
                <a:buFont typeface="Questrial"/>
                <a:buNone/>
              </a:pPr>
              <a:r>
                <a:rPr lang="en" sz="1200">
                  <a:solidFill>
                    <a:srgbClr val="102E5E"/>
                  </a:solidFill>
                  <a:latin typeface="Proxima Nova Extrabold"/>
                  <a:ea typeface="Proxima Nova Extrabold"/>
                  <a:cs typeface="Proxima Nova Extrabold"/>
                  <a:sym typeface="Proxima Nova Extrabold"/>
                </a:rPr>
                <a:t>ONBOARD</a:t>
              </a:r>
              <a:endParaRPr sz="500">
                <a:latin typeface="Proxima Nova Extrabold"/>
                <a:ea typeface="Proxima Nova Extrabold"/>
                <a:cs typeface="Proxima Nova Extrabold"/>
                <a:sym typeface="Proxima Nova Extrabold"/>
              </a:endParaRPr>
            </a:p>
          </p:txBody>
        </p:sp>
        <p:sp>
          <p:nvSpPr>
            <p:cNvPr id="170" name="Google Shape;170;p25"/>
            <p:cNvSpPr txBox="1"/>
            <p:nvPr/>
          </p:nvSpPr>
          <p:spPr>
            <a:xfrm>
              <a:off x="5638079" y="1563400"/>
              <a:ext cx="1181100" cy="279000"/>
            </a:xfrm>
            <a:prstGeom prst="rect">
              <a:avLst/>
            </a:prstGeom>
            <a:noFill/>
            <a:ln>
              <a:noFill/>
            </a:ln>
          </p:spPr>
          <p:txBody>
            <a:bodyPr anchorCtr="0" anchor="t" bIns="34275" lIns="34275" spcFirstLastPara="1" rIns="34275" wrap="square" tIns="34275">
              <a:noAutofit/>
            </a:bodyPr>
            <a:lstStyle/>
            <a:p>
              <a:pPr indent="0" lvl="0" marL="0" marR="0" rtl="0" algn="ctr">
                <a:lnSpc>
                  <a:spcPct val="115000"/>
                </a:lnSpc>
                <a:spcBef>
                  <a:spcPts val="0"/>
                </a:spcBef>
                <a:spcAft>
                  <a:spcPts val="0"/>
                </a:spcAft>
                <a:buClr>
                  <a:srgbClr val="102E5E"/>
                </a:buClr>
                <a:buSzPts val="1200"/>
                <a:buFont typeface="Questrial"/>
                <a:buNone/>
              </a:pPr>
              <a:r>
                <a:rPr lang="en" sz="1200">
                  <a:solidFill>
                    <a:srgbClr val="102E5E"/>
                  </a:solidFill>
                  <a:latin typeface="Proxima Nova Extrabold"/>
                  <a:ea typeface="Proxima Nova Extrabold"/>
                  <a:cs typeface="Proxima Nova Extrabold"/>
                  <a:sym typeface="Proxima Nova Extrabold"/>
                </a:rPr>
                <a:t>RETAIN</a:t>
              </a:r>
              <a:endParaRPr sz="500">
                <a:latin typeface="Proxima Nova Extrabold"/>
                <a:ea typeface="Proxima Nova Extrabold"/>
                <a:cs typeface="Proxima Nova Extrabold"/>
                <a:sym typeface="Proxima Nova Extrabold"/>
              </a:endParaRPr>
            </a:p>
          </p:txBody>
        </p:sp>
        <p:sp>
          <p:nvSpPr>
            <p:cNvPr id="171" name="Google Shape;171;p25"/>
            <p:cNvSpPr txBox="1"/>
            <p:nvPr/>
          </p:nvSpPr>
          <p:spPr>
            <a:xfrm>
              <a:off x="7491503" y="1563401"/>
              <a:ext cx="933600" cy="279000"/>
            </a:xfrm>
            <a:prstGeom prst="rect">
              <a:avLst/>
            </a:prstGeom>
            <a:noFill/>
            <a:ln>
              <a:noFill/>
            </a:ln>
          </p:spPr>
          <p:txBody>
            <a:bodyPr anchorCtr="0" anchor="t" bIns="34275" lIns="34275" spcFirstLastPara="1" rIns="34275" wrap="square" tIns="34275">
              <a:noAutofit/>
            </a:bodyPr>
            <a:lstStyle/>
            <a:p>
              <a:pPr indent="0" lvl="0" marL="0" marR="0" rtl="0" algn="ctr">
                <a:lnSpc>
                  <a:spcPct val="115000"/>
                </a:lnSpc>
                <a:spcBef>
                  <a:spcPts val="0"/>
                </a:spcBef>
                <a:spcAft>
                  <a:spcPts val="0"/>
                </a:spcAft>
                <a:buClr>
                  <a:srgbClr val="102E5E"/>
                </a:buClr>
                <a:buSzPts val="1200"/>
                <a:buFont typeface="Questrial"/>
                <a:buNone/>
              </a:pPr>
              <a:r>
                <a:rPr lang="en" sz="1200">
                  <a:solidFill>
                    <a:srgbClr val="102E5E"/>
                  </a:solidFill>
                  <a:latin typeface="Proxima Nova Extrabold"/>
                  <a:ea typeface="Proxima Nova Extrabold"/>
                  <a:cs typeface="Proxima Nova Extrabold"/>
                  <a:sym typeface="Proxima Nova Extrabold"/>
                </a:rPr>
                <a:t>ADVOCATE</a:t>
              </a:r>
              <a:endParaRPr sz="500">
                <a:latin typeface="Proxima Nova Extrabold"/>
                <a:ea typeface="Proxima Nova Extrabold"/>
                <a:cs typeface="Proxima Nova Extrabold"/>
                <a:sym typeface="Proxima Nova Extrabold"/>
              </a:endParaRPr>
            </a:p>
          </p:txBody>
        </p:sp>
        <p:sp>
          <p:nvSpPr>
            <p:cNvPr id="172" name="Google Shape;172;p25"/>
            <p:cNvSpPr txBox="1"/>
            <p:nvPr/>
          </p:nvSpPr>
          <p:spPr>
            <a:xfrm>
              <a:off x="832908" y="1563401"/>
              <a:ext cx="933600" cy="279000"/>
            </a:xfrm>
            <a:prstGeom prst="rect">
              <a:avLst/>
            </a:prstGeom>
            <a:noFill/>
            <a:ln>
              <a:noFill/>
            </a:ln>
          </p:spPr>
          <p:txBody>
            <a:bodyPr anchorCtr="0" anchor="t" bIns="34275" lIns="34275" spcFirstLastPara="1" rIns="34275" wrap="square" tIns="34275">
              <a:noAutofit/>
            </a:bodyPr>
            <a:lstStyle/>
            <a:p>
              <a:pPr indent="0" lvl="0" marL="0" marR="0" rtl="0" algn="ctr">
                <a:lnSpc>
                  <a:spcPct val="115000"/>
                </a:lnSpc>
                <a:spcBef>
                  <a:spcPts val="0"/>
                </a:spcBef>
                <a:spcAft>
                  <a:spcPts val="0"/>
                </a:spcAft>
                <a:buClr>
                  <a:srgbClr val="102E5E"/>
                </a:buClr>
                <a:buSzPts val="1200"/>
                <a:buFont typeface="Questrial"/>
                <a:buNone/>
              </a:pPr>
              <a:r>
                <a:rPr lang="en" sz="1200">
                  <a:solidFill>
                    <a:srgbClr val="102E5E"/>
                  </a:solidFill>
                  <a:latin typeface="Proxima Nova Extrabold"/>
                  <a:ea typeface="Proxima Nova Extrabold"/>
                  <a:cs typeface="Proxima Nova Extrabold"/>
                  <a:sym typeface="Proxima Nova Extrabold"/>
                </a:rPr>
                <a:t>ACQUIRE</a:t>
              </a:r>
              <a:endParaRPr sz="500">
                <a:latin typeface="Proxima Nova Extrabold"/>
                <a:ea typeface="Proxima Nova Extrabold"/>
                <a:cs typeface="Proxima Nova Extrabold"/>
                <a:sym typeface="Proxima Nova Extrabold"/>
              </a:endParaRPr>
            </a:p>
          </p:txBody>
        </p:sp>
        <p:sp>
          <p:nvSpPr>
            <p:cNvPr id="173" name="Google Shape;173;p25"/>
            <p:cNvSpPr txBox="1"/>
            <p:nvPr/>
          </p:nvSpPr>
          <p:spPr>
            <a:xfrm>
              <a:off x="4041155" y="1563401"/>
              <a:ext cx="933600" cy="279000"/>
            </a:xfrm>
            <a:prstGeom prst="rect">
              <a:avLst/>
            </a:prstGeom>
            <a:noFill/>
            <a:ln>
              <a:noFill/>
            </a:ln>
          </p:spPr>
          <p:txBody>
            <a:bodyPr anchorCtr="0" anchor="t" bIns="34275" lIns="34275" spcFirstLastPara="1" rIns="34275" wrap="square" tIns="34275">
              <a:noAutofit/>
            </a:bodyPr>
            <a:lstStyle/>
            <a:p>
              <a:pPr indent="0" lvl="0" marL="0" marR="0" rtl="0" algn="ctr">
                <a:lnSpc>
                  <a:spcPct val="115000"/>
                </a:lnSpc>
                <a:spcBef>
                  <a:spcPts val="0"/>
                </a:spcBef>
                <a:spcAft>
                  <a:spcPts val="0"/>
                </a:spcAft>
                <a:buClr>
                  <a:srgbClr val="102E5E"/>
                </a:buClr>
                <a:buSzPts val="1200"/>
                <a:buFont typeface="Questrial"/>
                <a:buNone/>
              </a:pPr>
              <a:r>
                <a:rPr lang="en" sz="1200">
                  <a:solidFill>
                    <a:srgbClr val="102E5E"/>
                  </a:solidFill>
                  <a:latin typeface="Proxima Nova Extrabold"/>
                  <a:ea typeface="Proxima Nova Extrabold"/>
                  <a:cs typeface="Proxima Nova Extrabold"/>
                  <a:sym typeface="Proxima Nova Extrabold"/>
                </a:rPr>
                <a:t>ENGAGE</a:t>
              </a:r>
              <a:endParaRPr sz="500">
                <a:latin typeface="Proxima Nova Extrabold"/>
                <a:ea typeface="Proxima Nova Extrabold"/>
                <a:cs typeface="Proxima Nova Extrabold"/>
                <a:sym typeface="Proxima Nova Extrabold"/>
              </a:endParaRPr>
            </a:p>
          </p:txBody>
        </p:sp>
        <p:cxnSp>
          <p:nvCxnSpPr>
            <p:cNvPr id="174" name="Google Shape;174;p25"/>
            <p:cNvCxnSpPr/>
            <p:nvPr/>
          </p:nvCxnSpPr>
          <p:spPr>
            <a:xfrm>
              <a:off x="1934070" y="1702905"/>
              <a:ext cx="339000" cy="0"/>
            </a:xfrm>
            <a:prstGeom prst="straightConnector1">
              <a:avLst/>
            </a:prstGeom>
            <a:noFill/>
            <a:ln cap="flat" cmpd="sng" w="28575">
              <a:solidFill>
                <a:srgbClr val="999999"/>
              </a:solidFill>
              <a:prstDash val="solid"/>
              <a:round/>
              <a:headEnd len="sm" w="sm" type="none"/>
              <a:tailEnd len="med" w="med" type="triangle"/>
            </a:ln>
          </p:spPr>
        </p:cxnSp>
        <p:cxnSp>
          <p:nvCxnSpPr>
            <p:cNvPr id="175" name="Google Shape;175;p25"/>
            <p:cNvCxnSpPr/>
            <p:nvPr/>
          </p:nvCxnSpPr>
          <p:spPr>
            <a:xfrm>
              <a:off x="3541793" y="1702905"/>
              <a:ext cx="331800" cy="0"/>
            </a:xfrm>
            <a:prstGeom prst="straightConnector1">
              <a:avLst/>
            </a:prstGeom>
            <a:noFill/>
            <a:ln cap="flat" cmpd="sng" w="28575">
              <a:solidFill>
                <a:srgbClr val="999999"/>
              </a:solidFill>
              <a:prstDash val="solid"/>
              <a:round/>
              <a:headEnd len="sm" w="sm" type="none"/>
              <a:tailEnd len="med" w="med" type="triangle"/>
            </a:ln>
          </p:spPr>
        </p:cxnSp>
        <p:cxnSp>
          <p:nvCxnSpPr>
            <p:cNvPr id="176" name="Google Shape;176;p25"/>
            <p:cNvCxnSpPr/>
            <p:nvPr/>
          </p:nvCxnSpPr>
          <p:spPr>
            <a:xfrm>
              <a:off x="5142317" y="1702905"/>
              <a:ext cx="328200" cy="0"/>
            </a:xfrm>
            <a:prstGeom prst="straightConnector1">
              <a:avLst/>
            </a:prstGeom>
            <a:noFill/>
            <a:ln cap="flat" cmpd="sng" w="28575">
              <a:solidFill>
                <a:srgbClr val="999999"/>
              </a:solidFill>
              <a:prstDash val="solid"/>
              <a:round/>
              <a:headEnd len="sm" w="sm" type="none"/>
              <a:tailEnd len="med" w="med" type="triangle"/>
            </a:ln>
          </p:spPr>
        </p:cxnSp>
        <p:cxnSp>
          <p:nvCxnSpPr>
            <p:cNvPr id="177" name="Google Shape;177;p25"/>
            <p:cNvCxnSpPr/>
            <p:nvPr/>
          </p:nvCxnSpPr>
          <p:spPr>
            <a:xfrm>
              <a:off x="6986741" y="1702905"/>
              <a:ext cx="337200" cy="0"/>
            </a:xfrm>
            <a:prstGeom prst="straightConnector1">
              <a:avLst/>
            </a:prstGeom>
            <a:noFill/>
            <a:ln cap="flat" cmpd="sng" w="28575">
              <a:solidFill>
                <a:srgbClr val="999999"/>
              </a:solidFill>
              <a:prstDash val="solid"/>
              <a:round/>
              <a:headEnd len="sm" w="sm" type="none"/>
              <a:tailEnd len="med" w="med" type="triangle"/>
            </a:ln>
          </p:spPr>
        </p:cxnSp>
      </p:grpSp>
      <p:sp>
        <p:nvSpPr>
          <p:cNvPr id="178" name="Google Shape;178;p25"/>
          <p:cNvSpPr/>
          <p:nvPr/>
        </p:nvSpPr>
        <p:spPr>
          <a:xfrm rot="5400000">
            <a:off x="4483699" y="170942"/>
            <a:ext cx="176580" cy="7732800"/>
          </a:xfrm>
          <a:custGeom>
            <a:rect b="b" l="l" r="r" t="t"/>
            <a:pathLst>
              <a:path extrusionOk="0" h="21600" w="21600">
                <a:moveTo>
                  <a:pt x="21600" y="21600"/>
                </a:moveTo>
                <a:cubicBezTo>
                  <a:pt x="15635" y="21600"/>
                  <a:pt x="10800" y="21490"/>
                  <a:pt x="10800" y="21353"/>
                </a:cubicBezTo>
                <a:lnTo>
                  <a:pt x="10800" y="11047"/>
                </a:lnTo>
                <a:cubicBezTo>
                  <a:pt x="10800" y="10910"/>
                  <a:pt x="5965" y="10800"/>
                  <a:pt x="0" y="10800"/>
                </a:cubicBezTo>
                <a:cubicBezTo>
                  <a:pt x="5965" y="10800"/>
                  <a:pt x="10800" y="10690"/>
                  <a:pt x="10800" y="10553"/>
                </a:cubicBezTo>
                <a:lnTo>
                  <a:pt x="10800" y="247"/>
                </a:lnTo>
                <a:cubicBezTo>
                  <a:pt x="10800" y="110"/>
                  <a:pt x="15635" y="0"/>
                  <a:pt x="21600" y="0"/>
                </a:cubicBezTo>
              </a:path>
            </a:pathLst>
          </a:custGeom>
          <a:noFill/>
          <a:ln cap="flat" cmpd="sng" w="28575">
            <a:solidFill>
              <a:srgbClr val="3EA1E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000000"/>
              </a:buClr>
              <a:buSzPts val="900"/>
              <a:buFont typeface="Arial"/>
              <a:buNone/>
            </a:pPr>
            <a:r>
              <a:t/>
            </a:r>
            <a:endParaRPr b="0" i="0" sz="900" u="none" cap="none" strike="noStrike">
              <a:solidFill>
                <a:srgbClr val="5E5E5E"/>
              </a:solidFill>
              <a:latin typeface="Helvetica Neue"/>
              <a:ea typeface="Helvetica Neue"/>
              <a:cs typeface="Helvetica Neue"/>
              <a:sym typeface="Helvetica Neue"/>
            </a:endParaRPr>
          </a:p>
        </p:txBody>
      </p:sp>
      <p:sp>
        <p:nvSpPr>
          <p:cNvPr id="179" name="Google Shape;179;p25"/>
          <p:cNvSpPr txBox="1"/>
          <p:nvPr>
            <p:ph idx="4294967295" type="title"/>
          </p:nvPr>
        </p:nvSpPr>
        <p:spPr>
          <a:xfrm>
            <a:off x="452438" y="404813"/>
            <a:ext cx="8239200" cy="538200"/>
          </a:xfrm>
          <a:prstGeom prst="rect">
            <a:avLst/>
          </a:prstGeom>
          <a:noFill/>
          <a:ln>
            <a:noFill/>
          </a:ln>
        </p:spPr>
        <p:txBody>
          <a:bodyPr anchorCtr="0" anchor="t" bIns="19050" lIns="19050" spcFirstLastPara="1" rIns="19050" wrap="square" tIns="19050">
            <a:noAutofit/>
          </a:bodyPr>
          <a:lstStyle/>
          <a:p>
            <a:pPr indent="0" lvl="0" marL="0" rtl="0" algn="ctr">
              <a:lnSpc>
                <a:spcPct val="90000"/>
              </a:lnSpc>
              <a:spcBef>
                <a:spcPts val="0"/>
              </a:spcBef>
              <a:spcAft>
                <a:spcPts val="0"/>
              </a:spcAft>
              <a:buClr>
                <a:srgbClr val="5E5E5E"/>
              </a:buClr>
              <a:buSzPts val="1800"/>
              <a:buFont typeface="Questrial"/>
              <a:buNone/>
            </a:pPr>
            <a:r>
              <a:rPr lang="en">
                <a:solidFill>
                  <a:srgbClr val="102E5E"/>
                </a:solidFill>
                <a:latin typeface="Proxima Nova Extrabold"/>
                <a:ea typeface="Proxima Nova Extrabold"/>
                <a:cs typeface="Proxima Nova Extrabold"/>
                <a:sym typeface="Proxima Nova Extrabold"/>
              </a:rPr>
              <a:t>Overall Story Review </a:t>
            </a:r>
            <a:r>
              <a:rPr lang="en" sz="1800">
                <a:solidFill>
                  <a:srgbClr val="102C5C"/>
                </a:solidFill>
                <a:latin typeface="Proxima Nova"/>
                <a:ea typeface="Proxima Nova"/>
                <a:cs typeface="Proxima Nova"/>
                <a:sym typeface="Proxima Nova"/>
              </a:rPr>
              <a:t>4</a:t>
            </a:r>
            <a:r>
              <a:rPr lang="en" sz="1800">
                <a:solidFill>
                  <a:srgbClr val="102C5C"/>
                </a:solidFill>
                <a:latin typeface="Proxima Nova"/>
                <a:ea typeface="Proxima Nova"/>
                <a:cs typeface="Proxima Nova"/>
                <a:sym typeface="Proxima Nova"/>
              </a:rPr>
              <a:t>5 min</a:t>
            </a:r>
            <a:endParaRPr>
              <a:solidFill>
                <a:schemeClr val="dk1"/>
              </a:solidFill>
              <a:latin typeface="Proxima Nova"/>
              <a:ea typeface="Proxima Nova"/>
              <a:cs typeface="Proxima Nova"/>
              <a:sym typeface="Proxima Nova"/>
            </a:endParaRPr>
          </a:p>
          <a:p>
            <a:pPr indent="0" lvl="0" marL="0" rtl="0" algn="ctr">
              <a:lnSpc>
                <a:spcPct val="90000"/>
              </a:lnSpc>
              <a:spcBef>
                <a:spcPts val="0"/>
              </a:spcBef>
              <a:spcAft>
                <a:spcPts val="0"/>
              </a:spcAft>
              <a:buClr>
                <a:srgbClr val="5E5E5E"/>
              </a:buClr>
              <a:buSzPts val="1800"/>
              <a:buFont typeface="Questrial"/>
              <a:buNone/>
            </a:pPr>
            <a:r>
              <a:t/>
            </a:r>
            <a:endParaRPr>
              <a:solidFill>
                <a:srgbClr val="003366"/>
              </a:solidFill>
              <a:latin typeface="Proxima Nova Extrabold"/>
              <a:ea typeface="Proxima Nova Extrabold"/>
              <a:cs typeface="Proxima Nova Extrabold"/>
              <a:sym typeface="Proxima Nova Extrabold"/>
            </a:endParaRPr>
          </a:p>
        </p:txBody>
      </p:sp>
      <p:sp>
        <p:nvSpPr>
          <p:cNvPr id="180" name="Google Shape;180;p25"/>
          <p:cNvSpPr txBox="1"/>
          <p:nvPr>
            <p:ph idx="4294967295" type="body"/>
          </p:nvPr>
        </p:nvSpPr>
        <p:spPr>
          <a:xfrm>
            <a:off x="2877438" y="1265975"/>
            <a:ext cx="3389100" cy="2377500"/>
          </a:xfrm>
          <a:prstGeom prst="rect">
            <a:avLst/>
          </a:prstGeom>
          <a:noFill/>
          <a:ln>
            <a:noFill/>
          </a:ln>
        </p:spPr>
        <p:txBody>
          <a:bodyPr anchorCtr="0" anchor="t" bIns="19050" lIns="19050" spcFirstLastPara="1" rIns="19050" wrap="square" tIns="19050">
            <a:noAutofit/>
          </a:bodyPr>
          <a:lstStyle/>
          <a:p>
            <a:pPr indent="0" lvl="0" marL="0" rtl="0" algn="ctr">
              <a:lnSpc>
                <a:spcPct val="120000"/>
              </a:lnSpc>
              <a:spcBef>
                <a:spcPts val="0"/>
              </a:spcBef>
              <a:spcAft>
                <a:spcPts val="0"/>
              </a:spcAft>
              <a:buNone/>
            </a:pPr>
            <a:r>
              <a:rPr lang="en" sz="1200">
                <a:solidFill>
                  <a:schemeClr val="accent2"/>
                </a:solidFill>
                <a:latin typeface="Proxima Nova"/>
                <a:ea typeface="Proxima Nova"/>
                <a:cs typeface="Proxima Nova"/>
                <a:sym typeface="Proxima Nova"/>
              </a:rPr>
              <a:t>Tell the story, from start to finish.</a:t>
            </a:r>
            <a:endParaRPr sz="1200">
              <a:solidFill>
                <a:schemeClr val="accent2"/>
              </a:solidFill>
              <a:latin typeface="Proxima Nova"/>
              <a:ea typeface="Proxima Nova"/>
              <a:cs typeface="Proxima Nova"/>
              <a:sym typeface="Proxima Nova"/>
            </a:endParaRPr>
          </a:p>
          <a:p>
            <a:pPr indent="0" lvl="0" marL="0" rtl="0" algn="ctr">
              <a:lnSpc>
                <a:spcPct val="120000"/>
              </a:lnSpc>
              <a:spcBef>
                <a:spcPts val="1500"/>
              </a:spcBef>
              <a:spcAft>
                <a:spcPts val="0"/>
              </a:spcAft>
              <a:buNone/>
            </a:pPr>
            <a:r>
              <a:rPr lang="en" sz="1200">
                <a:solidFill>
                  <a:srgbClr val="59575C"/>
                </a:solidFill>
                <a:latin typeface="Proxima Nova"/>
                <a:ea typeface="Proxima Nova"/>
                <a:cs typeface="Proxima Nova"/>
                <a:sym typeface="Proxima Nova"/>
              </a:rPr>
              <a:t>Can you picture a real person having this experience, or does it sound like a Frankenstein, made up of several different people’s journeys? </a:t>
            </a:r>
            <a:endParaRPr sz="1200">
              <a:solidFill>
                <a:srgbClr val="59575C"/>
              </a:solidFill>
              <a:latin typeface="Proxima Nova"/>
              <a:ea typeface="Proxima Nova"/>
              <a:cs typeface="Proxima Nova"/>
              <a:sym typeface="Proxima Nova"/>
            </a:endParaRPr>
          </a:p>
          <a:p>
            <a:pPr indent="0" lvl="0" marL="0" rtl="0" algn="ctr">
              <a:lnSpc>
                <a:spcPct val="120000"/>
              </a:lnSpc>
              <a:spcBef>
                <a:spcPts val="1500"/>
              </a:spcBef>
              <a:spcAft>
                <a:spcPts val="1500"/>
              </a:spcAft>
              <a:buNone/>
            </a:pPr>
            <a:r>
              <a:rPr lang="en" sz="1200">
                <a:solidFill>
                  <a:srgbClr val="59575C"/>
                </a:solidFill>
                <a:latin typeface="Proxima Nova"/>
                <a:ea typeface="Proxima Nova"/>
                <a:cs typeface="Proxima Nova"/>
                <a:sym typeface="Proxima Nova"/>
              </a:rPr>
              <a:t>Which moments are most important for the customer, and how well does your experience serve them?</a:t>
            </a:r>
            <a:endParaRPr sz="1200">
              <a:solidFill>
                <a:srgbClr val="59575C"/>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404811" y="1265977"/>
            <a:ext cx="3172200" cy="755400"/>
          </a:xfrm>
          <a:prstGeom prst="rect">
            <a:avLst/>
          </a:prstGeom>
          <a:noFill/>
          <a:ln>
            <a:noFill/>
          </a:ln>
        </p:spPr>
        <p:txBody>
          <a:bodyPr anchorCtr="0" anchor="t" bIns="19050" lIns="19050" spcFirstLastPara="1" rIns="19050" wrap="square" tIns="19050">
            <a:noAutofit/>
          </a:bodyPr>
          <a:lstStyle/>
          <a:p>
            <a:pPr indent="0" lvl="0" marL="0" rtl="0" algn="l">
              <a:lnSpc>
                <a:spcPct val="100000"/>
              </a:lnSpc>
              <a:spcBef>
                <a:spcPts val="0"/>
              </a:spcBef>
              <a:spcAft>
                <a:spcPts val="0"/>
              </a:spcAft>
              <a:buClr>
                <a:srgbClr val="102C5C"/>
              </a:buClr>
              <a:buSzPts val="3700"/>
              <a:buFont typeface="Questrial"/>
              <a:buNone/>
            </a:pPr>
            <a:r>
              <a:rPr lang="en" sz="3700">
                <a:latin typeface="Proxima Nova Extrabold"/>
                <a:ea typeface="Proxima Nova Extrabold"/>
                <a:cs typeface="Proxima Nova Extrabold"/>
                <a:sym typeface="Proxima Nova Extrabold"/>
              </a:rPr>
              <a:t>Identify Opportunities</a:t>
            </a:r>
            <a:endParaRPr sz="3700">
              <a:latin typeface="Proxima Nova Extrabold"/>
              <a:ea typeface="Proxima Nova Extrabold"/>
              <a:cs typeface="Proxima Nova Extrabold"/>
              <a:sym typeface="Proxima Nova Extrabold"/>
            </a:endParaRPr>
          </a:p>
          <a:p>
            <a:pPr indent="0" lvl="0" marL="0" rtl="0" algn="l">
              <a:lnSpc>
                <a:spcPct val="100000"/>
              </a:lnSpc>
              <a:spcBef>
                <a:spcPts val="0"/>
              </a:spcBef>
              <a:spcAft>
                <a:spcPts val="0"/>
              </a:spcAft>
              <a:buNone/>
            </a:pPr>
            <a:r>
              <a:rPr lang="en" sz="1800">
                <a:latin typeface="Proxima Nova"/>
                <a:ea typeface="Proxima Nova"/>
                <a:cs typeface="Proxima Nova"/>
                <a:sym typeface="Proxima Nova"/>
              </a:rPr>
              <a:t>1 hour</a:t>
            </a:r>
            <a:endParaRPr sz="3700">
              <a:latin typeface="Proxima Nova Extrabold"/>
              <a:ea typeface="Proxima Nova Extrabold"/>
              <a:cs typeface="Proxima Nova Extrabold"/>
              <a:sym typeface="Proxima Nova Extrabold"/>
            </a:endParaRPr>
          </a:p>
        </p:txBody>
      </p:sp>
      <p:sp>
        <p:nvSpPr>
          <p:cNvPr id="186" name="Google Shape;186;p26"/>
          <p:cNvSpPr txBox="1"/>
          <p:nvPr>
            <p:ph idx="1" type="body"/>
          </p:nvPr>
        </p:nvSpPr>
        <p:spPr>
          <a:xfrm>
            <a:off x="5118100" y="1265975"/>
            <a:ext cx="3394200" cy="2377500"/>
          </a:xfrm>
          <a:prstGeom prst="rect">
            <a:avLst/>
          </a:prstGeom>
          <a:noFill/>
          <a:ln>
            <a:noFill/>
          </a:ln>
        </p:spPr>
        <p:txBody>
          <a:bodyPr anchorCtr="0" anchor="t" bIns="19050" lIns="19050" spcFirstLastPara="1" rIns="19050" wrap="square" tIns="19050">
            <a:noAutofit/>
          </a:bodyPr>
          <a:lstStyle/>
          <a:p>
            <a:pPr indent="0" lvl="0" marL="0" rtl="0" algn="l">
              <a:lnSpc>
                <a:spcPct val="120000"/>
              </a:lnSpc>
              <a:spcBef>
                <a:spcPts val="0"/>
              </a:spcBef>
              <a:spcAft>
                <a:spcPts val="0"/>
              </a:spcAft>
              <a:buNone/>
            </a:pPr>
            <a:r>
              <a:rPr lang="en" sz="1200">
                <a:solidFill>
                  <a:srgbClr val="59575C"/>
                </a:solidFill>
                <a:latin typeface="Proxima Nova"/>
                <a:ea typeface="Proxima Nova"/>
                <a:cs typeface="Proxima Nova"/>
                <a:sym typeface="Proxima Nova"/>
              </a:rPr>
              <a:t>For each phase, identify opportunities and recommendations. Then ask yourselves:</a:t>
            </a:r>
            <a:endParaRPr sz="1200">
              <a:solidFill>
                <a:srgbClr val="59575C"/>
              </a:solidFill>
              <a:latin typeface="Proxima Nova"/>
              <a:ea typeface="Proxima Nova"/>
              <a:cs typeface="Proxima Nova"/>
              <a:sym typeface="Proxima Nova"/>
            </a:endParaRPr>
          </a:p>
          <a:p>
            <a:pPr indent="0" lvl="0" marL="0" rtl="0" algn="l">
              <a:lnSpc>
                <a:spcPct val="120000"/>
              </a:lnSpc>
              <a:spcBef>
                <a:spcPts val="1500"/>
              </a:spcBef>
              <a:spcAft>
                <a:spcPts val="0"/>
              </a:spcAft>
              <a:buNone/>
            </a:pPr>
            <a:r>
              <a:rPr lang="en" sz="1200">
                <a:solidFill>
                  <a:srgbClr val="59575C"/>
                </a:solidFill>
                <a:latin typeface="Proxima Nova"/>
                <a:ea typeface="Proxima Nova"/>
                <a:cs typeface="Proxima Nova"/>
                <a:sym typeface="Proxima Nova"/>
              </a:rPr>
              <a:t>Would these opportunities improve relationships or build compassion between the customer and others? Within communities?</a:t>
            </a:r>
            <a:endParaRPr sz="1200">
              <a:solidFill>
                <a:srgbClr val="59575C"/>
              </a:solidFill>
              <a:latin typeface="Proxima Nova"/>
              <a:ea typeface="Proxima Nova"/>
              <a:cs typeface="Proxima Nova"/>
              <a:sym typeface="Proxima Nova"/>
            </a:endParaRPr>
          </a:p>
          <a:p>
            <a:pPr indent="0" lvl="0" marL="0" rtl="0" algn="l">
              <a:lnSpc>
                <a:spcPct val="120000"/>
              </a:lnSpc>
              <a:spcBef>
                <a:spcPts val="1500"/>
              </a:spcBef>
              <a:spcAft>
                <a:spcPts val="0"/>
              </a:spcAft>
              <a:buNone/>
            </a:pPr>
            <a:r>
              <a:rPr lang="en" sz="1200">
                <a:solidFill>
                  <a:srgbClr val="59575C"/>
                </a:solidFill>
                <a:latin typeface="Proxima Nova"/>
                <a:ea typeface="Proxima Nova"/>
                <a:cs typeface="Proxima Nova"/>
                <a:sym typeface="Proxima Nova"/>
              </a:rPr>
              <a:t>Are you considering ways to assess readiness to move to the next journey phase? </a:t>
            </a:r>
            <a:endParaRPr sz="1200">
              <a:solidFill>
                <a:srgbClr val="59575C"/>
              </a:solidFill>
              <a:latin typeface="Proxima Nova"/>
              <a:ea typeface="Proxima Nova"/>
              <a:cs typeface="Proxima Nova"/>
              <a:sym typeface="Proxima Nova"/>
            </a:endParaRPr>
          </a:p>
          <a:p>
            <a:pPr indent="0" lvl="0" marL="0" rtl="0" algn="l">
              <a:lnSpc>
                <a:spcPct val="120000"/>
              </a:lnSpc>
              <a:spcBef>
                <a:spcPts val="1500"/>
              </a:spcBef>
              <a:spcAft>
                <a:spcPts val="1500"/>
              </a:spcAft>
              <a:buNone/>
            </a:pPr>
            <a:r>
              <a:rPr lang="en" sz="1200">
                <a:solidFill>
                  <a:srgbClr val="59575C"/>
                </a:solidFill>
                <a:latin typeface="Proxima Nova"/>
                <a:ea typeface="Proxima Nova"/>
                <a:cs typeface="Proxima Nova"/>
                <a:sym typeface="Proxima Nova"/>
              </a:rPr>
              <a:t>Have you explored ways that values like inclusiveness or sustainability might inform your opportunities?</a:t>
            </a:r>
            <a:endParaRPr sz="1200">
              <a:solidFill>
                <a:srgbClr val="59575C"/>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404811" y="1265977"/>
            <a:ext cx="3172200" cy="755400"/>
          </a:xfrm>
          <a:prstGeom prst="rect">
            <a:avLst/>
          </a:prstGeom>
          <a:noFill/>
          <a:ln>
            <a:noFill/>
          </a:ln>
        </p:spPr>
        <p:txBody>
          <a:bodyPr anchorCtr="0" anchor="t" bIns="19050" lIns="19050" spcFirstLastPara="1" rIns="19050" wrap="square" tIns="19050">
            <a:noAutofit/>
          </a:bodyPr>
          <a:lstStyle/>
          <a:p>
            <a:pPr indent="0" lvl="0" marL="0" rtl="0" algn="l">
              <a:lnSpc>
                <a:spcPct val="100000"/>
              </a:lnSpc>
              <a:spcBef>
                <a:spcPts val="0"/>
              </a:spcBef>
              <a:spcAft>
                <a:spcPts val="0"/>
              </a:spcAft>
              <a:buClr>
                <a:srgbClr val="102C5C"/>
              </a:buClr>
              <a:buSzPts val="3700"/>
              <a:buFont typeface="Questrial"/>
              <a:buNone/>
            </a:pPr>
            <a:r>
              <a:rPr lang="en" sz="3700">
                <a:latin typeface="Proxima Nova Extrabold"/>
                <a:ea typeface="Proxima Nova Extrabold"/>
                <a:cs typeface="Proxima Nova Extrabold"/>
                <a:sym typeface="Proxima Nova Extrabold"/>
              </a:rPr>
              <a:t>Next Steps</a:t>
            </a:r>
            <a:endParaRPr sz="500">
              <a:latin typeface="Proxima Nova Extrabold"/>
              <a:ea typeface="Proxima Nova Extrabold"/>
              <a:cs typeface="Proxima Nova Extrabold"/>
              <a:sym typeface="Proxima Nova Extrabold"/>
            </a:endParaRPr>
          </a:p>
        </p:txBody>
      </p:sp>
      <p:sp>
        <p:nvSpPr>
          <p:cNvPr id="192" name="Google Shape;192;p27"/>
          <p:cNvSpPr txBox="1"/>
          <p:nvPr>
            <p:ph idx="1" type="body"/>
          </p:nvPr>
        </p:nvSpPr>
        <p:spPr>
          <a:xfrm>
            <a:off x="5118100" y="1265975"/>
            <a:ext cx="3620700" cy="2377500"/>
          </a:xfrm>
          <a:prstGeom prst="rect">
            <a:avLst/>
          </a:prstGeom>
          <a:noFill/>
          <a:ln>
            <a:noFill/>
          </a:ln>
        </p:spPr>
        <p:txBody>
          <a:bodyPr anchorCtr="0" anchor="t" bIns="19050" lIns="19050" spcFirstLastPara="1" rIns="19050" wrap="square" tIns="19050">
            <a:noAutofit/>
          </a:bodyPr>
          <a:lstStyle/>
          <a:p>
            <a:pPr indent="0" lvl="0" marL="0" rtl="0" algn="l">
              <a:lnSpc>
                <a:spcPct val="120000"/>
              </a:lnSpc>
              <a:spcBef>
                <a:spcPts val="0"/>
              </a:spcBef>
              <a:spcAft>
                <a:spcPts val="0"/>
              </a:spcAft>
              <a:buNone/>
            </a:pPr>
            <a:r>
              <a:rPr lang="en" sz="1200">
                <a:solidFill>
                  <a:srgbClr val="59575C"/>
                </a:solidFill>
                <a:latin typeface="Proxima Nova"/>
                <a:ea typeface="Proxima Nova"/>
                <a:cs typeface="Proxima Nova"/>
                <a:sym typeface="Proxima Nova"/>
              </a:rPr>
              <a:t>Polishing the story</a:t>
            </a:r>
            <a:endParaRPr sz="1200">
              <a:solidFill>
                <a:srgbClr val="59575C"/>
              </a:solidFill>
              <a:latin typeface="Proxima Nova"/>
              <a:ea typeface="Proxima Nova"/>
              <a:cs typeface="Proxima Nova"/>
              <a:sym typeface="Proxima Nova"/>
            </a:endParaRPr>
          </a:p>
          <a:p>
            <a:pPr indent="0" lvl="0" marL="0" rtl="0" algn="l">
              <a:lnSpc>
                <a:spcPct val="120000"/>
              </a:lnSpc>
              <a:spcBef>
                <a:spcPts val="1500"/>
              </a:spcBef>
              <a:spcAft>
                <a:spcPts val="0"/>
              </a:spcAft>
              <a:buNone/>
            </a:pPr>
            <a:r>
              <a:rPr lang="en" sz="1200">
                <a:solidFill>
                  <a:srgbClr val="59575C"/>
                </a:solidFill>
                <a:latin typeface="Proxima Nova"/>
                <a:ea typeface="Proxima Nova"/>
                <a:cs typeface="Proxima Nova"/>
                <a:sym typeface="Proxima Nova"/>
              </a:rPr>
              <a:t>Visualizing the map</a:t>
            </a:r>
            <a:endParaRPr sz="1200">
              <a:solidFill>
                <a:srgbClr val="59575C"/>
              </a:solidFill>
              <a:latin typeface="Proxima Nova"/>
              <a:ea typeface="Proxima Nova"/>
              <a:cs typeface="Proxima Nova"/>
              <a:sym typeface="Proxima Nova"/>
            </a:endParaRPr>
          </a:p>
          <a:p>
            <a:pPr indent="0" lvl="0" marL="0" rtl="0" algn="l">
              <a:lnSpc>
                <a:spcPct val="120000"/>
              </a:lnSpc>
              <a:spcBef>
                <a:spcPts val="1500"/>
              </a:spcBef>
              <a:spcAft>
                <a:spcPts val="0"/>
              </a:spcAft>
              <a:buNone/>
            </a:pPr>
            <a:r>
              <a:rPr lang="en" sz="1200">
                <a:solidFill>
                  <a:srgbClr val="59575C"/>
                </a:solidFill>
                <a:latin typeface="Proxima Nova"/>
                <a:ea typeface="Proxima Nova"/>
                <a:cs typeface="Proxima Nova"/>
                <a:sym typeface="Proxima Nova"/>
              </a:rPr>
              <a:t>Getting your feedback</a:t>
            </a:r>
            <a:endParaRPr sz="1200">
              <a:solidFill>
                <a:srgbClr val="59575C"/>
              </a:solidFill>
              <a:latin typeface="Proxima Nova"/>
              <a:ea typeface="Proxima Nova"/>
              <a:cs typeface="Proxima Nova"/>
              <a:sym typeface="Proxima Nova"/>
            </a:endParaRPr>
          </a:p>
          <a:p>
            <a:pPr indent="0" lvl="0" marL="0" rtl="0" algn="l">
              <a:lnSpc>
                <a:spcPct val="120000"/>
              </a:lnSpc>
              <a:spcBef>
                <a:spcPts val="1500"/>
              </a:spcBef>
              <a:spcAft>
                <a:spcPts val="0"/>
              </a:spcAft>
              <a:buNone/>
            </a:pPr>
            <a:r>
              <a:rPr lang="en" sz="1200">
                <a:solidFill>
                  <a:srgbClr val="59575C"/>
                </a:solidFill>
                <a:latin typeface="Proxima Nova"/>
                <a:ea typeface="Proxima Nova"/>
                <a:cs typeface="Proxima Nova"/>
                <a:sym typeface="Proxima Nova"/>
              </a:rPr>
              <a:t>Sharing the map</a:t>
            </a:r>
            <a:endParaRPr sz="1200">
              <a:solidFill>
                <a:srgbClr val="59575C"/>
              </a:solidFill>
              <a:latin typeface="Proxima Nova"/>
              <a:ea typeface="Proxima Nova"/>
              <a:cs typeface="Proxima Nova"/>
              <a:sym typeface="Proxima Nova"/>
            </a:endParaRPr>
          </a:p>
          <a:p>
            <a:pPr indent="0" lvl="0" marL="0" rtl="0" algn="l">
              <a:lnSpc>
                <a:spcPct val="120000"/>
              </a:lnSpc>
              <a:spcBef>
                <a:spcPts val="1500"/>
              </a:spcBef>
              <a:spcAft>
                <a:spcPts val="1500"/>
              </a:spcAft>
              <a:buNone/>
            </a:pPr>
            <a:r>
              <a:t/>
            </a:r>
            <a:endParaRPr sz="1200">
              <a:solidFill>
                <a:srgbClr val="59575C"/>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EAFC"/>
        </a:solidFill>
      </p:bgPr>
    </p:bg>
    <p:spTree>
      <p:nvGrpSpPr>
        <p:cNvPr id="196" name="Shape 196"/>
        <p:cNvGrpSpPr/>
        <p:nvPr/>
      </p:nvGrpSpPr>
      <p:grpSpPr>
        <a:xfrm>
          <a:off x="0" y="0"/>
          <a:ext cx="0" cy="0"/>
          <a:chOff x="0" y="0"/>
          <a:chExt cx="0" cy="0"/>
        </a:xfrm>
      </p:grpSpPr>
      <p:sp>
        <p:nvSpPr>
          <p:cNvPr id="197" name="Google Shape;197;p28"/>
          <p:cNvSpPr/>
          <p:nvPr/>
        </p:nvSpPr>
        <p:spPr>
          <a:xfrm>
            <a:off x="281150" y="2811674"/>
            <a:ext cx="2969400" cy="2969400"/>
          </a:xfrm>
          <a:prstGeom prst="ellipse">
            <a:avLst/>
          </a:prstGeom>
          <a:solidFill>
            <a:srgbClr val="84D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6234775" y="789823"/>
            <a:ext cx="4695300" cy="4695300"/>
          </a:xfrm>
          <a:prstGeom prst="ellipse">
            <a:avLst/>
          </a:prstGeom>
          <a:solidFill>
            <a:srgbClr val="84D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txBox="1"/>
          <p:nvPr/>
        </p:nvSpPr>
        <p:spPr>
          <a:xfrm>
            <a:off x="447675" y="4100525"/>
            <a:ext cx="3753000" cy="657300"/>
          </a:xfrm>
          <a:prstGeom prst="rect">
            <a:avLst/>
          </a:prstGeom>
          <a:noFill/>
          <a:ln>
            <a:noFill/>
          </a:ln>
        </p:spPr>
        <p:txBody>
          <a:bodyPr anchorCtr="0" anchor="b" bIns="19050" lIns="19050" spcFirstLastPara="1" rIns="19050" wrap="square" tIns="19050">
            <a:noAutofit/>
          </a:bodyPr>
          <a:lstStyle/>
          <a:p>
            <a:pPr indent="0" lvl="0" marL="0" marR="0" rtl="0" algn="l">
              <a:lnSpc>
                <a:spcPct val="100000"/>
              </a:lnSpc>
              <a:spcBef>
                <a:spcPts val="0"/>
              </a:spcBef>
              <a:spcAft>
                <a:spcPts val="0"/>
              </a:spcAft>
              <a:buClr>
                <a:srgbClr val="102E5E"/>
              </a:buClr>
              <a:buSzPts val="4900"/>
              <a:buFont typeface="Questrial"/>
              <a:buNone/>
            </a:pPr>
            <a:r>
              <a:rPr i="0" lang="en" sz="4900" u="none" cap="none" strike="noStrike">
                <a:solidFill>
                  <a:srgbClr val="102E5E"/>
                </a:solidFill>
                <a:latin typeface="Proxima Nova Extrabold"/>
                <a:ea typeface="Proxima Nova Extrabold"/>
                <a:cs typeface="Proxima Nova Extrabold"/>
                <a:sym typeface="Proxima Nova Extrabold"/>
              </a:rPr>
              <a:t>THANK YOU</a:t>
            </a:r>
            <a:endParaRPr sz="500">
              <a:latin typeface="Proxima Nova Extrabold"/>
              <a:ea typeface="Proxima Nova Extrabold"/>
              <a:cs typeface="Proxima Nova Extrabold"/>
              <a:sym typeface="Proxima Nova Extrabold"/>
            </a:endParaRPr>
          </a:p>
        </p:txBody>
      </p:sp>
      <p:sp>
        <p:nvSpPr>
          <p:cNvPr id="200" name="Google Shape;200;p28"/>
          <p:cNvSpPr/>
          <p:nvPr/>
        </p:nvSpPr>
        <p:spPr>
          <a:xfrm>
            <a:off x="-1125350" y="-1392776"/>
            <a:ext cx="2969400" cy="2969400"/>
          </a:xfrm>
          <a:prstGeom prst="ellipse">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p:nvPr/>
        </p:nvSpPr>
        <p:spPr>
          <a:xfrm>
            <a:off x="783375" y="2958700"/>
            <a:ext cx="306900" cy="306900"/>
          </a:xfrm>
          <a:prstGeom prst="ellipse">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p:nvPr/>
        </p:nvSpPr>
        <p:spPr>
          <a:xfrm>
            <a:off x="6505500" y="858275"/>
            <a:ext cx="1620300" cy="1620300"/>
          </a:xfrm>
          <a:prstGeom prst="ellipse">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p:nvPr/>
        </p:nvSpPr>
        <p:spPr>
          <a:xfrm>
            <a:off x="971775" y="325526"/>
            <a:ext cx="1133400" cy="1133400"/>
          </a:xfrm>
          <a:prstGeom prst="ellipse">
            <a:avLst/>
          </a:prstGeom>
          <a:solidFill>
            <a:srgbClr val="009D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nvSpPr>
        <p:spPr>
          <a:xfrm>
            <a:off x="1739350" y="1576625"/>
            <a:ext cx="306900" cy="306900"/>
          </a:xfrm>
          <a:prstGeom prst="ellipse">
            <a:avLst/>
          </a:prstGeom>
          <a:solidFill>
            <a:srgbClr val="FCD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p:nvPr/>
        </p:nvSpPr>
        <p:spPr>
          <a:xfrm>
            <a:off x="2229025" y="1458925"/>
            <a:ext cx="105900" cy="105900"/>
          </a:xfrm>
          <a:prstGeom prst="ellipse">
            <a:avLst/>
          </a:prstGeom>
          <a:solidFill>
            <a:srgbClr val="009D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a:off x="7291575" y="2859475"/>
            <a:ext cx="657300" cy="657300"/>
          </a:xfrm>
          <a:prstGeom prst="ellipse">
            <a:avLst/>
          </a:prstGeom>
          <a:solidFill>
            <a:srgbClr val="00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a:off x="6755925" y="2734425"/>
            <a:ext cx="306900" cy="306900"/>
          </a:xfrm>
          <a:prstGeom prst="ellipse">
            <a:avLst/>
          </a:prstGeom>
          <a:solidFill>
            <a:srgbClr val="FCD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1"/>
          <p:cNvSpPr txBox="1"/>
          <p:nvPr>
            <p:ph type="title"/>
          </p:nvPr>
        </p:nvSpPr>
        <p:spPr>
          <a:xfrm>
            <a:off x="404811" y="1265977"/>
            <a:ext cx="3172200" cy="755400"/>
          </a:xfrm>
          <a:prstGeom prst="rect">
            <a:avLst/>
          </a:prstGeom>
          <a:noFill/>
          <a:ln>
            <a:noFill/>
          </a:ln>
        </p:spPr>
        <p:txBody>
          <a:bodyPr anchorCtr="0" anchor="t" bIns="19050" lIns="19050" spcFirstLastPara="1" rIns="19050" wrap="square" tIns="19050">
            <a:noAutofit/>
          </a:bodyPr>
          <a:lstStyle/>
          <a:p>
            <a:pPr indent="0" lvl="0" marL="0" rtl="0" algn="l">
              <a:lnSpc>
                <a:spcPct val="120000"/>
              </a:lnSpc>
              <a:spcBef>
                <a:spcPts val="0"/>
              </a:spcBef>
              <a:spcAft>
                <a:spcPts val="0"/>
              </a:spcAft>
              <a:buClr>
                <a:srgbClr val="102C5C"/>
              </a:buClr>
              <a:buSzPts val="3700"/>
              <a:buFont typeface="Questrial"/>
              <a:buNone/>
            </a:pPr>
            <a:r>
              <a:rPr lang="en" sz="3700">
                <a:latin typeface="Proxima Nova Extrabold"/>
                <a:ea typeface="Proxima Nova Extrabold"/>
                <a:cs typeface="Proxima Nova Extrabold"/>
                <a:sym typeface="Proxima Nova Extrabold"/>
              </a:rPr>
              <a:t>Welcome</a:t>
            </a:r>
            <a:endParaRPr sz="500">
              <a:latin typeface="Proxima Nova Extrabold"/>
              <a:ea typeface="Proxima Nova Extrabold"/>
              <a:cs typeface="Proxima Nova Extrabold"/>
              <a:sym typeface="Proxima Nova Extrabold"/>
            </a:endParaRPr>
          </a:p>
        </p:txBody>
      </p:sp>
      <p:sp>
        <p:nvSpPr>
          <p:cNvPr id="52" name="Google Shape;52;p11"/>
          <p:cNvSpPr txBox="1"/>
          <p:nvPr>
            <p:ph idx="4294967295" type="body"/>
          </p:nvPr>
        </p:nvSpPr>
        <p:spPr>
          <a:xfrm>
            <a:off x="5118100" y="1265972"/>
            <a:ext cx="3414300" cy="204900"/>
          </a:xfrm>
          <a:prstGeom prst="rect">
            <a:avLst/>
          </a:prstGeom>
          <a:noFill/>
          <a:ln>
            <a:noFill/>
          </a:ln>
        </p:spPr>
        <p:txBody>
          <a:bodyPr anchorCtr="0" anchor="t" bIns="19050" lIns="19050" spcFirstLastPara="1" rIns="19050" wrap="square" tIns="19050">
            <a:noAutofit/>
          </a:bodyPr>
          <a:lstStyle/>
          <a:p>
            <a:pPr indent="0" lvl="0" marL="0" rtl="0" algn="l">
              <a:lnSpc>
                <a:spcPct val="100000"/>
              </a:lnSpc>
              <a:spcBef>
                <a:spcPts val="0"/>
              </a:spcBef>
              <a:spcAft>
                <a:spcPts val="0"/>
              </a:spcAft>
              <a:buClr>
                <a:srgbClr val="479EDB"/>
              </a:buClr>
              <a:buSzPts val="1300"/>
              <a:buFont typeface="Questrial"/>
              <a:buNone/>
            </a:pPr>
            <a:r>
              <a:rPr b="0" lang="en" sz="1400">
                <a:solidFill>
                  <a:srgbClr val="479EDB"/>
                </a:solidFill>
                <a:latin typeface="Proxima Nova Extrabold"/>
                <a:ea typeface="Proxima Nova Extrabold"/>
                <a:cs typeface="Proxima Nova Extrabold"/>
                <a:sym typeface="Proxima Nova Extrabold"/>
              </a:rPr>
              <a:t>Norms</a:t>
            </a:r>
            <a:endParaRPr b="0" sz="1400">
              <a:latin typeface="Proxima Nova Extrabold"/>
              <a:ea typeface="Proxima Nova Extrabold"/>
              <a:cs typeface="Proxima Nova Extrabold"/>
              <a:sym typeface="Proxima Nova Extrabold"/>
            </a:endParaRPr>
          </a:p>
        </p:txBody>
      </p:sp>
      <p:sp>
        <p:nvSpPr>
          <p:cNvPr id="53" name="Google Shape;53;p11"/>
          <p:cNvSpPr txBox="1"/>
          <p:nvPr>
            <p:ph idx="1" type="body"/>
          </p:nvPr>
        </p:nvSpPr>
        <p:spPr>
          <a:xfrm>
            <a:off x="5118100" y="1561250"/>
            <a:ext cx="3133800" cy="2925300"/>
          </a:xfrm>
          <a:prstGeom prst="rect">
            <a:avLst/>
          </a:prstGeom>
          <a:noFill/>
          <a:ln>
            <a:noFill/>
          </a:ln>
        </p:spPr>
        <p:txBody>
          <a:bodyPr anchorCtr="0" anchor="t" bIns="19050" lIns="19050" spcFirstLastPara="1" rIns="19050" wrap="square" tIns="19050">
            <a:noAutofit/>
          </a:bodyPr>
          <a:lstStyle/>
          <a:p>
            <a:pPr indent="0" lvl="0" marL="0" rtl="0" algn="l">
              <a:lnSpc>
                <a:spcPct val="100000"/>
              </a:lnSpc>
              <a:spcBef>
                <a:spcPts val="0"/>
              </a:spcBef>
              <a:spcAft>
                <a:spcPts val="0"/>
              </a:spcAft>
              <a:buNone/>
            </a:pPr>
            <a:r>
              <a:rPr b="1" lang="en" sz="1000">
                <a:solidFill>
                  <a:srgbClr val="59575C"/>
                </a:solidFill>
                <a:latin typeface="Proxima Nova"/>
                <a:ea typeface="Proxima Nova"/>
                <a:cs typeface="Proxima Nova"/>
                <a:sym typeface="Proxima Nova"/>
              </a:rPr>
              <a:t>Stay present </a:t>
            </a:r>
            <a:endParaRPr b="1" sz="1000">
              <a:solidFill>
                <a:srgbClr val="59575C"/>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solidFill>
                  <a:srgbClr val="59575C"/>
                </a:solidFill>
                <a:latin typeface="Proxima Nova"/>
                <a:ea typeface="Proxima Nova"/>
                <a:cs typeface="Proxima Nova"/>
                <a:sym typeface="Proxima Nova"/>
              </a:rPr>
              <a:t>Close other distractions</a:t>
            </a:r>
            <a:endParaRPr b="1" sz="1000">
              <a:solidFill>
                <a:srgbClr val="59575C"/>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b="1" sz="1000">
              <a:solidFill>
                <a:srgbClr val="59575C"/>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b="1" lang="en" sz="1000">
                <a:solidFill>
                  <a:srgbClr val="59575C"/>
                </a:solidFill>
                <a:latin typeface="Proxima Nova"/>
                <a:ea typeface="Proxima Nova"/>
                <a:cs typeface="Proxima Nova"/>
                <a:sym typeface="Proxima Nova"/>
              </a:rPr>
              <a:t>No spectators</a:t>
            </a:r>
            <a:endParaRPr b="1" sz="1000">
              <a:solidFill>
                <a:srgbClr val="59575C"/>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000">
                <a:solidFill>
                  <a:srgbClr val="59575C"/>
                </a:solidFill>
                <a:latin typeface="Proxima Nova"/>
                <a:ea typeface="Proxima Nova"/>
                <a:cs typeface="Proxima Nova"/>
                <a:sym typeface="Proxima Nova"/>
              </a:rPr>
              <a:t>Your participation is key, the conversation is the work</a:t>
            </a:r>
            <a:endParaRPr b="1" sz="1000">
              <a:solidFill>
                <a:srgbClr val="59575C"/>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b="1" sz="1000">
              <a:solidFill>
                <a:srgbClr val="59575C"/>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b="1" lang="en" sz="1000">
                <a:solidFill>
                  <a:srgbClr val="59575C"/>
                </a:solidFill>
                <a:latin typeface="Proxima Nova"/>
                <a:ea typeface="Proxima Nova"/>
                <a:cs typeface="Proxima Nova"/>
                <a:sym typeface="Proxima Nova"/>
              </a:rPr>
              <a:t>Wear the customer hat </a:t>
            </a:r>
            <a:endParaRPr b="1" sz="1000">
              <a:solidFill>
                <a:srgbClr val="59575C"/>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solidFill>
                  <a:srgbClr val="59575C"/>
                </a:solidFill>
                <a:latin typeface="Proxima Nova"/>
                <a:ea typeface="Proxima Nova"/>
                <a:cs typeface="Proxima Nova"/>
                <a:sym typeface="Proxima Nova"/>
              </a:rPr>
              <a:t>Represent customer perspectives &amp; needs </a:t>
            </a:r>
            <a:endParaRPr b="1" sz="1000">
              <a:solidFill>
                <a:srgbClr val="59575C"/>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b="1" sz="1000">
              <a:solidFill>
                <a:srgbClr val="59575C"/>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b="1" lang="en" sz="1000">
                <a:solidFill>
                  <a:srgbClr val="59575C"/>
                </a:solidFill>
                <a:latin typeface="Proxima Nova"/>
                <a:ea typeface="Proxima Nova"/>
                <a:cs typeface="Proxima Nova"/>
                <a:sym typeface="Proxima Nova"/>
              </a:rPr>
              <a:t>Take care of your needs </a:t>
            </a:r>
            <a:endParaRPr b="1" sz="1000">
              <a:solidFill>
                <a:srgbClr val="59575C"/>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solidFill>
                  <a:srgbClr val="59575C"/>
                </a:solidFill>
                <a:latin typeface="Proxima Nova"/>
                <a:ea typeface="Proxima Nova"/>
                <a:cs typeface="Proxima Nova"/>
                <a:sym typeface="Proxima Nova"/>
              </a:rPr>
              <a:t>No hall pass required</a:t>
            </a:r>
            <a:endParaRPr b="1" sz="1000">
              <a:solidFill>
                <a:srgbClr val="59575C"/>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b="1" sz="1000">
              <a:solidFill>
                <a:srgbClr val="59575C"/>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b="1" lang="en" sz="1000">
                <a:solidFill>
                  <a:srgbClr val="59575C"/>
                </a:solidFill>
                <a:latin typeface="Proxima Nova"/>
                <a:ea typeface="Proxima Nova"/>
                <a:cs typeface="Proxima Nova"/>
                <a:sym typeface="Proxima Nova"/>
              </a:rPr>
              <a:t>Be open minded </a:t>
            </a:r>
            <a:endParaRPr b="1" sz="1000">
              <a:solidFill>
                <a:srgbClr val="59575C"/>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solidFill>
                  <a:srgbClr val="59575C"/>
                </a:solidFill>
                <a:latin typeface="Proxima Nova"/>
                <a:ea typeface="Proxima Nova"/>
                <a:cs typeface="Proxima Nova"/>
                <a:sym typeface="Proxima Nova"/>
              </a:rPr>
              <a:t>Be generative and reserve judgment of new ideas</a:t>
            </a:r>
            <a:endParaRPr b="1" sz="1000">
              <a:solidFill>
                <a:srgbClr val="59575C"/>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b="1" sz="1000">
              <a:solidFill>
                <a:srgbClr val="59575C"/>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b="1" lang="en" sz="1000">
                <a:solidFill>
                  <a:srgbClr val="59575C"/>
                </a:solidFill>
                <a:latin typeface="Proxima Nova"/>
                <a:ea typeface="Proxima Nova"/>
                <a:cs typeface="Proxima Nova"/>
                <a:sym typeface="Proxima Nova"/>
              </a:rPr>
              <a:t>Keep focus </a:t>
            </a:r>
            <a:endParaRPr b="1" sz="1000">
              <a:solidFill>
                <a:srgbClr val="59575C"/>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solidFill>
                  <a:srgbClr val="59575C"/>
                </a:solidFill>
                <a:latin typeface="Proxima Nova"/>
                <a:ea typeface="Proxima Nova"/>
                <a:cs typeface="Proxima Nova"/>
                <a:sym typeface="Proxima Nova"/>
              </a:rPr>
              <a:t>Help each other stay on task; we have a lot to cover</a:t>
            </a:r>
            <a:endParaRPr b="1" sz="1000">
              <a:solidFill>
                <a:srgbClr val="59575C"/>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2"/>
          <p:cNvSpPr txBox="1"/>
          <p:nvPr>
            <p:ph type="title"/>
          </p:nvPr>
        </p:nvSpPr>
        <p:spPr>
          <a:xfrm>
            <a:off x="614361" y="1086569"/>
            <a:ext cx="8239200" cy="1492200"/>
          </a:xfrm>
          <a:prstGeom prst="rect">
            <a:avLst/>
          </a:prstGeom>
          <a:noFill/>
          <a:ln>
            <a:noFill/>
          </a:ln>
        </p:spPr>
        <p:txBody>
          <a:bodyPr anchorCtr="0" anchor="t" bIns="19050" lIns="19050" spcFirstLastPara="1" rIns="19050" wrap="square" tIns="19050">
            <a:noAutofit/>
          </a:bodyPr>
          <a:lstStyle/>
          <a:p>
            <a:pPr indent="0" lvl="0" marL="0" rtl="0" algn="ctr">
              <a:lnSpc>
                <a:spcPct val="100000"/>
              </a:lnSpc>
              <a:spcBef>
                <a:spcPts val="0"/>
              </a:spcBef>
              <a:spcAft>
                <a:spcPts val="0"/>
              </a:spcAft>
              <a:buClr>
                <a:srgbClr val="102C5C"/>
              </a:buClr>
              <a:buSzPts val="3000"/>
              <a:buFont typeface="Questrial"/>
              <a:buNone/>
            </a:pPr>
            <a:r>
              <a:rPr lang="en" sz="3200">
                <a:latin typeface="Proxima Nova Extrabold"/>
                <a:ea typeface="Proxima Nova Extrabold"/>
                <a:cs typeface="Proxima Nova Extrabold"/>
                <a:sym typeface="Proxima Nova Extrabold"/>
              </a:rPr>
              <a:t>A journey map is a simple and powerful tool. It’s the visualization of the experience of achieving a goal that involves using your product or service, from the perspective of the people who use it.</a:t>
            </a:r>
            <a:endParaRPr sz="3200">
              <a:latin typeface="Proxima Nova Extrabold"/>
              <a:ea typeface="Proxima Nova Extrabold"/>
              <a:cs typeface="Proxima Nova Extrabold"/>
              <a:sym typeface="Proxima Nova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p:nvPr/>
        </p:nvSpPr>
        <p:spPr>
          <a:xfrm>
            <a:off x="38713753" y="-588444"/>
            <a:ext cx="2650500" cy="3176700"/>
          </a:xfrm>
          <a:prstGeom prst="rect">
            <a:avLst/>
          </a:prstGeom>
          <a:solidFill>
            <a:srgbClr val="FFFFFF"/>
          </a:solidFill>
          <a:ln>
            <a:noFill/>
          </a:ln>
          <a:effectLst>
            <a:outerShdw blurRad="63500" rotWithShape="0" dir="5400000" dist="19050">
              <a:srgbClr val="000000">
                <a:alpha val="27840"/>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5E5E5E"/>
              </a:solidFill>
              <a:latin typeface="Helvetica Neue"/>
              <a:ea typeface="Helvetica Neue"/>
              <a:cs typeface="Helvetica Neue"/>
              <a:sym typeface="Helvetica Neue"/>
            </a:endParaRPr>
          </a:p>
        </p:txBody>
      </p:sp>
      <p:sp>
        <p:nvSpPr>
          <p:cNvPr id="64" name="Google Shape;64;p13"/>
          <p:cNvSpPr txBox="1"/>
          <p:nvPr/>
        </p:nvSpPr>
        <p:spPr>
          <a:xfrm>
            <a:off x="5339175" y="534325"/>
            <a:ext cx="3249000" cy="3494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2400">
                <a:solidFill>
                  <a:srgbClr val="102C5C"/>
                </a:solidFill>
                <a:latin typeface="Proxima Nova Extrabold"/>
                <a:ea typeface="Proxima Nova Extrabold"/>
                <a:cs typeface="Proxima Nova Extrabold"/>
                <a:sym typeface="Proxima Nova Extrabold"/>
              </a:rPr>
              <a:t>Audience</a:t>
            </a:r>
            <a:endParaRPr sz="2400">
              <a:solidFill>
                <a:srgbClr val="59575C"/>
              </a:solidFill>
              <a:latin typeface="Proxima Nova Extrabold"/>
              <a:ea typeface="Proxima Nova Extrabold"/>
              <a:cs typeface="Proxima Nova Extrabold"/>
              <a:sym typeface="Proxima Nova Extrabold"/>
            </a:endParaRPr>
          </a:p>
          <a:p>
            <a:pPr indent="0" lvl="0" marL="0" rtl="0" algn="l">
              <a:lnSpc>
                <a:spcPct val="115000"/>
              </a:lnSpc>
              <a:spcBef>
                <a:spcPts val="1100"/>
              </a:spcBef>
              <a:spcAft>
                <a:spcPts val="0"/>
              </a:spcAft>
              <a:buNone/>
            </a:pPr>
            <a:r>
              <a:rPr lang="en" sz="1000">
                <a:solidFill>
                  <a:srgbClr val="59575C"/>
                </a:solidFill>
                <a:latin typeface="Proxima Nova"/>
                <a:ea typeface="Proxima Nova"/>
                <a:cs typeface="Proxima Nova"/>
                <a:sym typeface="Proxima Nova"/>
              </a:rPr>
              <a:t>A bit about the persona or audience type you’re designing for. This should be the group that will be most impacted or best served by the experience you’re examining. Bonus points if you can include an image.</a:t>
            </a:r>
            <a:endParaRPr sz="1000">
              <a:solidFill>
                <a:srgbClr val="59575C"/>
              </a:solidFill>
              <a:latin typeface="Proxima Nova"/>
              <a:ea typeface="Proxima Nova"/>
              <a:cs typeface="Proxima Nova"/>
              <a:sym typeface="Proxima Nova"/>
            </a:endParaRPr>
          </a:p>
          <a:p>
            <a:pPr indent="0" lvl="0" marL="0" rtl="0" algn="l">
              <a:lnSpc>
                <a:spcPct val="115000"/>
              </a:lnSpc>
              <a:spcBef>
                <a:spcPts val="1100"/>
              </a:spcBef>
              <a:spcAft>
                <a:spcPts val="0"/>
              </a:spcAft>
              <a:buNone/>
            </a:pPr>
            <a:r>
              <a:t/>
            </a:r>
            <a:endParaRPr sz="1000">
              <a:solidFill>
                <a:srgbClr val="59575C"/>
              </a:solidFill>
              <a:latin typeface="Proxima Nova"/>
              <a:ea typeface="Proxima Nova"/>
              <a:cs typeface="Proxima Nova"/>
              <a:sym typeface="Proxima Nova"/>
            </a:endParaRPr>
          </a:p>
          <a:p>
            <a:pPr indent="0" lvl="0" marL="0" rtl="0" algn="l">
              <a:spcBef>
                <a:spcPts val="0"/>
              </a:spcBef>
              <a:spcAft>
                <a:spcPts val="0"/>
              </a:spcAft>
              <a:buNone/>
            </a:pPr>
            <a:r>
              <a:rPr lang="en" sz="2400">
                <a:solidFill>
                  <a:srgbClr val="102C5C"/>
                </a:solidFill>
                <a:latin typeface="Proxima Nova Extrabold"/>
                <a:ea typeface="Proxima Nova Extrabold"/>
                <a:cs typeface="Proxima Nova Extrabold"/>
                <a:sym typeface="Proxima Nova Extrabold"/>
              </a:rPr>
              <a:t>Business Objective</a:t>
            </a:r>
            <a:endParaRPr sz="2400">
              <a:solidFill>
                <a:srgbClr val="59575C"/>
              </a:solidFill>
              <a:latin typeface="Proxima Nova Extrabold"/>
              <a:ea typeface="Proxima Nova Extrabold"/>
              <a:cs typeface="Proxima Nova Extrabold"/>
              <a:sym typeface="Proxima Nova Extrabold"/>
            </a:endParaRPr>
          </a:p>
          <a:p>
            <a:pPr indent="0" lvl="0" marL="0" rtl="0" algn="l">
              <a:lnSpc>
                <a:spcPct val="115000"/>
              </a:lnSpc>
              <a:spcBef>
                <a:spcPts val="1100"/>
              </a:spcBef>
              <a:spcAft>
                <a:spcPts val="0"/>
              </a:spcAft>
              <a:buNone/>
            </a:pPr>
            <a:r>
              <a:rPr lang="en" sz="1000">
                <a:solidFill>
                  <a:srgbClr val="59575C"/>
                </a:solidFill>
                <a:latin typeface="Proxima Nova"/>
                <a:ea typeface="Proxima Nova"/>
                <a:cs typeface="Proxima Nova"/>
                <a:sym typeface="Proxima Nova"/>
              </a:rPr>
              <a:t>Your key business goal in creating this journey map. It should map to an objective metric, like improving the completion rate of a task, increasing visits to your app, or reducing support calls.</a:t>
            </a:r>
            <a:endParaRPr sz="1000">
              <a:solidFill>
                <a:srgbClr val="59575C"/>
              </a:solidFill>
              <a:latin typeface="Proxima Nova"/>
              <a:ea typeface="Proxima Nova"/>
              <a:cs typeface="Proxima Nova"/>
              <a:sym typeface="Proxima Nova"/>
            </a:endParaRPr>
          </a:p>
        </p:txBody>
      </p:sp>
      <p:sp>
        <p:nvSpPr>
          <p:cNvPr id="65" name="Google Shape;65;p13"/>
          <p:cNvSpPr txBox="1"/>
          <p:nvPr/>
        </p:nvSpPr>
        <p:spPr>
          <a:xfrm>
            <a:off x="407000" y="534325"/>
            <a:ext cx="3773700" cy="3494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3300">
                <a:solidFill>
                  <a:srgbClr val="102C5C"/>
                </a:solidFill>
                <a:latin typeface="Proxima Nova Extrabold"/>
                <a:ea typeface="Proxima Nova Extrabold"/>
                <a:cs typeface="Proxima Nova Extrabold"/>
                <a:sym typeface="Proxima Nova Extrabold"/>
              </a:rPr>
              <a:t>Our Brief</a:t>
            </a:r>
            <a:endParaRPr>
              <a:solidFill>
                <a:srgbClr val="59575C"/>
              </a:solidFill>
              <a:latin typeface="Proxima Nova Extrabold"/>
              <a:ea typeface="Proxima Nova Extrabold"/>
              <a:cs typeface="Proxima Nova Extrabold"/>
              <a:sym typeface="Proxima Nova Extrabold"/>
            </a:endParaRPr>
          </a:p>
          <a:p>
            <a:pPr indent="0" lvl="0" marL="0" rtl="0" algn="l">
              <a:lnSpc>
                <a:spcPct val="115000"/>
              </a:lnSpc>
              <a:spcBef>
                <a:spcPts val="1100"/>
              </a:spcBef>
              <a:spcAft>
                <a:spcPts val="0"/>
              </a:spcAft>
              <a:buNone/>
            </a:pPr>
            <a:r>
              <a:rPr b="1" lang="en" sz="1000">
                <a:solidFill>
                  <a:schemeClr val="accent3"/>
                </a:solidFill>
                <a:latin typeface="Proxima Nova"/>
                <a:ea typeface="Proxima Nova"/>
                <a:cs typeface="Proxima Nova"/>
                <a:sym typeface="Proxima Nova"/>
              </a:rPr>
              <a:t>Today we’ll build out a journey map together.</a:t>
            </a:r>
            <a:r>
              <a:rPr b="1" lang="en" sz="1000">
                <a:solidFill>
                  <a:srgbClr val="59575C"/>
                </a:solidFill>
                <a:latin typeface="Proxima Nova"/>
                <a:ea typeface="Proxima Nova"/>
                <a:cs typeface="Proxima Nova"/>
                <a:sym typeface="Proxima Nova"/>
              </a:rPr>
              <a:t> </a:t>
            </a:r>
            <a:endParaRPr b="1" sz="1000">
              <a:solidFill>
                <a:srgbClr val="59575C"/>
              </a:solidFill>
              <a:latin typeface="Proxima Nova"/>
              <a:ea typeface="Proxima Nova"/>
              <a:cs typeface="Proxima Nova"/>
              <a:sym typeface="Proxima Nova"/>
            </a:endParaRPr>
          </a:p>
          <a:p>
            <a:pPr indent="0" lvl="0" marL="0" rtl="0" algn="l">
              <a:lnSpc>
                <a:spcPct val="115000"/>
              </a:lnSpc>
              <a:spcBef>
                <a:spcPts val="1100"/>
              </a:spcBef>
              <a:spcAft>
                <a:spcPts val="0"/>
              </a:spcAft>
              <a:buNone/>
            </a:pPr>
            <a:r>
              <a:rPr lang="en" sz="1000">
                <a:solidFill>
                  <a:srgbClr val="59575C"/>
                </a:solidFill>
                <a:latin typeface="Proxima Nova"/>
                <a:ea typeface="Proxima Nova"/>
                <a:cs typeface="Proxima Nova"/>
                <a:sym typeface="Proxima Nova"/>
              </a:rPr>
              <a:t>There will be a bit of synthesizing research, some analysis, sense-making, and storytelling as a group, and a small bit of brainstorming or opportunity-spotting.</a:t>
            </a:r>
            <a:endParaRPr sz="1000">
              <a:solidFill>
                <a:srgbClr val="59575C"/>
              </a:solidFill>
              <a:latin typeface="Proxima Nova"/>
              <a:ea typeface="Proxima Nova"/>
              <a:cs typeface="Proxima Nova"/>
              <a:sym typeface="Proxima Nova"/>
            </a:endParaRPr>
          </a:p>
          <a:p>
            <a:pPr indent="0" lvl="0" marL="0" rtl="0" algn="l">
              <a:lnSpc>
                <a:spcPct val="115000"/>
              </a:lnSpc>
              <a:spcBef>
                <a:spcPts val="1100"/>
              </a:spcBef>
              <a:spcAft>
                <a:spcPts val="0"/>
              </a:spcAft>
              <a:buNone/>
            </a:pPr>
            <a:r>
              <a:rPr b="1" lang="en" sz="1000">
                <a:solidFill>
                  <a:srgbClr val="59575C"/>
                </a:solidFill>
                <a:latin typeface="Proxima Nova"/>
                <a:ea typeface="Proxima Nova"/>
                <a:cs typeface="Proxima Nova"/>
                <a:sym typeface="Proxima Nova"/>
              </a:rPr>
              <a:t>Focus Area: </a:t>
            </a:r>
            <a:br>
              <a:rPr lang="en" sz="1000">
                <a:solidFill>
                  <a:srgbClr val="59575C"/>
                </a:solidFill>
                <a:latin typeface="Proxima Nova"/>
                <a:ea typeface="Proxima Nova"/>
                <a:cs typeface="Proxima Nova"/>
                <a:sym typeface="Proxima Nova"/>
              </a:rPr>
            </a:br>
            <a:r>
              <a:rPr lang="en" sz="1000">
                <a:solidFill>
                  <a:srgbClr val="59575C"/>
                </a:solidFill>
                <a:latin typeface="Proxima Nova"/>
                <a:ea typeface="Proxima Nova"/>
                <a:cs typeface="Proxima Nova"/>
                <a:sym typeface="Proxima Nova"/>
              </a:rPr>
              <a:t>Tell them about what scenario your journey will focus on, and what will be excluded. For example, you might be examining the journey of taking a flight for business, from booking to arrival. This would exclude other factors, like holiday travel, and hotel transportation.</a:t>
            </a:r>
            <a:endParaRPr sz="1000">
              <a:solidFill>
                <a:srgbClr val="59575C"/>
              </a:solidFill>
              <a:latin typeface="Proxima Nova"/>
              <a:ea typeface="Proxima Nova"/>
              <a:cs typeface="Proxima Nova"/>
              <a:sym typeface="Proxima Nova"/>
            </a:endParaRPr>
          </a:p>
          <a:p>
            <a:pPr indent="0" lvl="0" marL="0" rtl="0" algn="l">
              <a:lnSpc>
                <a:spcPct val="115000"/>
              </a:lnSpc>
              <a:spcBef>
                <a:spcPts val="1100"/>
              </a:spcBef>
              <a:spcAft>
                <a:spcPts val="0"/>
              </a:spcAft>
              <a:buNone/>
            </a:pPr>
            <a:r>
              <a:t/>
            </a:r>
            <a:endParaRPr sz="1000">
              <a:solidFill>
                <a:srgbClr val="59575C"/>
              </a:solidFill>
              <a:latin typeface="Proxima Nova"/>
              <a:ea typeface="Proxima Nova"/>
              <a:cs typeface="Proxima Nova"/>
              <a:sym typeface="Proxima Nova"/>
            </a:endParaRPr>
          </a:p>
          <a:p>
            <a:pPr indent="0" lvl="0" marL="0" rtl="0" algn="l">
              <a:lnSpc>
                <a:spcPct val="115000"/>
              </a:lnSpc>
              <a:spcBef>
                <a:spcPts val="1100"/>
              </a:spcBef>
              <a:spcAft>
                <a:spcPts val="0"/>
              </a:spcAft>
              <a:buNone/>
            </a:pPr>
            <a:r>
              <a:t/>
            </a:r>
            <a:endParaRPr sz="900">
              <a:solidFill>
                <a:srgbClr val="59575C"/>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p:nvPr/>
        </p:nvSpPr>
        <p:spPr>
          <a:xfrm>
            <a:off x="38713753" y="-588444"/>
            <a:ext cx="2650500" cy="3176700"/>
          </a:xfrm>
          <a:prstGeom prst="rect">
            <a:avLst/>
          </a:prstGeom>
          <a:solidFill>
            <a:srgbClr val="FFFFFF"/>
          </a:solidFill>
          <a:ln>
            <a:noFill/>
          </a:ln>
          <a:effectLst>
            <a:outerShdw blurRad="63500" rotWithShape="0" dir="5400000" dist="19050">
              <a:srgbClr val="000000">
                <a:alpha val="27840"/>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5E5E5E"/>
              </a:solidFill>
              <a:latin typeface="Helvetica Neue"/>
              <a:ea typeface="Helvetica Neue"/>
              <a:cs typeface="Helvetica Neue"/>
              <a:sym typeface="Helvetica Neue"/>
            </a:endParaRPr>
          </a:p>
        </p:txBody>
      </p:sp>
      <p:pic>
        <p:nvPicPr>
          <p:cNvPr id="71" name="Google Shape;71;p14"/>
          <p:cNvPicPr preferRelativeResize="0"/>
          <p:nvPr/>
        </p:nvPicPr>
        <p:blipFill rotWithShape="1">
          <a:blip r:embed="rId3">
            <a:alphaModFix/>
          </a:blip>
          <a:srcRect b="1390" l="0" r="0" t="1390"/>
          <a:stretch/>
        </p:blipFill>
        <p:spPr>
          <a:xfrm>
            <a:off x="5155612" y="1328715"/>
            <a:ext cx="3616122" cy="2486076"/>
          </a:xfrm>
          <a:prstGeom prst="rect">
            <a:avLst/>
          </a:prstGeom>
          <a:noFill/>
          <a:ln>
            <a:noFill/>
          </a:ln>
          <a:effectLst>
            <a:outerShdw blurRad="57150" rotWithShape="0" algn="bl" dir="5400000" dist="19050">
              <a:srgbClr val="000000">
                <a:alpha val="50000"/>
              </a:srgbClr>
            </a:outerShdw>
          </a:effectLst>
        </p:spPr>
      </p:pic>
      <p:sp>
        <p:nvSpPr>
          <p:cNvPr id="72" name="Google Shape;72;p14"/>
          <p:cNvSpPr txBox="1"/>
          <p:nvPr/>
        </p:nvSpPr>
        <p:spPr>
          <a:xfrm>
            <a:off x="407000" y="319375"/>
            <a:ext cx="3903900" cy="3494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2400">
                <a:solidFill>
                  <a:srgbClr val="102C5C"/>
                </a:solidFill>
                <a:latin typeface="Proxima Nova Extrabold"/>
                <a:ea typeface="Proxima Nova Extrabold"/>
                <a:cs typeface="Proxima Nova Extrabold"/>
                <a:sym typeface="Proxima Nova Extrabold"/>
              </a:rPr>
              <a:t>Anatomy of a </a:t>
            </a:r>
            <a:br>
              <a:rPr lang="en" sz="2400">
                <a:solidFill>
                  <a:srgbClr val="102C5C"/>
                </a:solidFill>
                <a:latin typeface="Proxima Nova Extrabold"/>
                <a:ea typeface="Proxima Nova Extrabold"/>
                <a:cs typeface="Proxima Nova Extrabold"/>
                <a:sym typeface="Proxima Nova Extrabold"/>
              </a:rPr>
            </a:br>
            <a:r>
              <a:rPr lang="en" sz="2400">
                <a:solidFill>
                  <a:srgbClr val="102C5C"/>
                </a:solidFill>
                <a:latin typeface="Proxima Nova Extrabold"/>
                <a:ea typeface="Proxima Nova Extrabold"/>
                <a:cs typeface="Proxima Nova Extrabold"/>
                <a:sym typeface="Proxima Nova Extrabold"/>
              </a:rPr>
              <a:t>Journey Map</a:t>
            </a:r>
            <a:endParaRPr sz="2400">
              <a:solidFill>
                <a:srgbClr val="59575C"/>
              </a:solidFill>
              <a:latin typeface="Proxima Nova Extrabold"/>
              <a:ea typeface="Proxima Nova Extrabold"/>
              <a:cs typeface="Proxima Nova Extrabold"/>
              <a:sym typeface="Proxima Nova Extrabold"/>
            </a:endParaRPr>
          </a:p>
          <a:p>
            <a:pPr indent="0" lvl="0" marL="0" rtl="0" algn="l">
              <a:lnSpc>
                <a:spcPct val="115000"/>
              </a:lnSpc>
              <a:spcBef>
                <a:spcPts val="1100"/>
              </a:spcBef>
              <a:spcAft>
                <a:spcPts val="0"/>
              </a:spcAft>
              <a:buNone/>
            </a:pPr>
            <a:r>
              <a:rPr b="1" lang="en" sz="1000">
                <a:solidFill>
                  <a:srgbClr val="59575C"/>
                </a:solidFill>
                <a:latin typeface="Proxima Nova"/>
                <a:ea typeface="Proxima Nova"/>
                <a:cs typeface="Proxima Nova"/>
                <a:sym typeface="Proxima Nova"/>
              </a:rPr>
              <a:t>Phases</a:t>
            </a:r>
            <a:r>
              <a:rPr lang="en" sz="1000">
                <a:solidFill>
                  <a:srgbClr val="59575C"/>
                </a:solidFill>
                <a:latin typeface="Proxima Nova"/>
                <a:ea typeface="Proxima Nova"/>
                <a:cs typeface="Proxima Nova"/>
                <a:sym typeface="Proxima Nova"/>
              </a:rPr>
              <a:t> </a:t>
            </a:r>
            <a:br>
              <a:rPr lang="en" sz="1000">
                <a:solidFill>
                  <a:srgbClr val="59575C"/>
                </a:solidFill>
                <a:latin typeface="Proxima Nova"/>
                <a:ea typeface="Proxima Nova"/>
                <a:cs typeface="Proxima Nova"/>
                <a:sym typeface="Proxima Nova"/>
              </a:rPr>
            </a:br>
            <a:r>
              <a:rPr lang="en" sz="1000">
                <a:solidFill>
                  <a:srgbClr val="59575C"/>
                </a:solidFill>
                <a:latin typeface="Proxima Nova"/>
                <a:ea typeface="Proxima Nova"/>
                <a:cs typeface="Proxima Nova"/>
                <a:sym typeface="Proxima Nova"/>
              </a:rPr>
              <a:t>What are the distinct stages of the experience?</a:t>
            </a:r>
            <a:endParaRPr sz="1000">
              <a:solidFill>
                <a:srgbClr val="59575C"/>
              </a:solidFill>
              <a:latin typeface="Proxima Nova"/>
              <a:ea typeface="Proxima Nova"/>
              <a:cs typeface="Proxima Nova"/>
              <a:sym typeface="Proxima Nova"/>
            </a:endParaRPr>
          </a:p>
          <a:p>
            <a:pPr indent="0" lvl="0" marL="0" rtl="0" algn="l">
              <a:lnSpc>
                <a:spcPct val="115000"/>
              </a:lnSpc>
              <a:spcBef>
                <a:spcPts val="1100"/>
              </a:spcBef>
              <a:spcAft>
                <a:spcPts val="0"/>
              </a:spcAft>
              <a:buNone/>
            </a:pPr>
            <a:r>
              <a:rPr b="1" lang="en" sz="1000">
                <a:solidFill>
                  <a:srgbClr val="59575C"/>
                </a:solidFill>
                <a:latin typeface="Proxima Nova"/>
                <a:ea typeface="Proxima Nova"/>
                <a:cs typeface="Proxima Nova"/>
                <a:sym typeface="Proxima Nova"/>
              </a:rPr>
              <a:t>Actions</a:t>
            </a:r>
            <a:br>
              <a:rPr lang="en" sz="1000">
                <a:solidFill>
                  <a:srgbClr val="59575C"/>
                </a:solidFill>
                <a:latin typeface="Proxima Nova"/>
                <a:ea typeface="Proxima Nova"/>
                <a:cs typeface="Proxima Nova"/>
                <a:sym typeface="Proxima Nova"/>
              </a:rPr>
            </a:br>
            <a:r>
              <a:rPr lang="en" sz="1000">
                <a:solidFill>
                  <a:srgbClr val="59575C"/>
                </a:solidFill>
                <a:latin typeface="Proxima Nova"/>
                <a:ea typeface="Proxima Nova"/>
                <a:cs typeface="Proxima Nova"/>
                <a:sym typeface="Proxima Nova"/>
              </a:rPr>
              <a:t>What is the user doing in each phase?</a:t>
            </a:r>
            <a:endParaRPr sz="1000">
              <a:solidFill>
                <a:srgbClr val="59575C"/>
              </a:solidFill>
              <a:latin typeface="Proxima Nova"/>
              <a:ea typeface="Proxima Nova"/>
              <a:cs typeface="Proxima Nova"/>
              <a:sym typeface="Proxima Nova"/>
            </a:endParaRPr>
          </a:p>
          <a:p>
            <a:pPr indent="0" lvl="0" marL="0" rtl="0" algn="l">
              <a:lnSpc>
                <a:spcPct val="115000"/>
              </a:lnSpc>
              <a:spcBef>
                <a:spcPts val="1100"/>
              </a:spcBef>
              <a:spcAft>
                <a:spcPts val="0"/>
              </a:spcAft>
              <a:buNone/>
            </a:pPr>
            <a:r>
              <a:rPr b="1" lang="en" sz="1000">
                <a:solidFill>
                  <a:srgbClr val="59575C"/>
                </a:solidFill>
                <a:latin typeface="Proxima Nova"/>
                <a:ea typeface="Proxima Nova"/>
                <a:cs typeface="Proxima Nova"/>
                <a:sym typeface="Proxima Nova"/>
              </a:rPr>
              <a:t>Thoughts and feelings</a:t>
            </a:r>
            <a:br>
              <a:rPr lang="en" sz="1000">
                <a:solidFill>
                  <a:srgbClr val="59575C"/>
                </a:solidFill>
                <a:latin typeface="Proxima Nova"/>
                <a:ea typeface="Proxima Nova"/>
                <a:cs typeface="Proxima Nova"/>
                <a:sym typeface="Proxima Nova"/>
              </a:rPr>
            </a:br>
            <a:r>
              <a:rPr lang="en" sz="1000">
                <a:solidFill>
                  <a:srgbClr val="59575C"/>
                </a:solidFill>
                <a:latin typeface="Proxima Nova"/>
                <a:ea typeface="Proxima Nova"/>
                <a:cs typeface="Proxima Nova"/>
                <a:sym typeface="Proxima Nova"/>
              </a:rPr>
              <a:t>What is the user thinking and feeling? (Hint: changes here often tell us when they’re entering a new phase.)</a:t>
            </a:r>
            <a:endParaRPr sz="1000">
              <a:solidFill>
                <a:srgbClr val="59575C"/>
              </a:solidFill>
              <a:latin typeface="Proxima Nova"/>
              <a:ea typeface="Proxima Nova"/>
              <a:cs typeface="Proxima Nova"/>
              <a:sym typeface="Proxima Nova"/>
            </a:endParaRPr>
          </a:p>
          <a:p>
            <a:pPr indent="0" lvl="0" marL="0" rtl="0" algn="l">
              <a:lnSpc>
                <a:spcPct val="115000"/>
              </a:lnSpc>
              <a:spcBef>
                <a:spcPts val="1100"/>
              </a:spcBef>
              <a:spcAft>
                <a:spcPts val="0"/>
              </a:spcAft>
              <a:buNone/>
            </a:pPr>
            <a:r>
              <a:rPr b="1" lang="en" sz="1000">
                <a:solidFill>
                  <a:srgbClr val="59575C"/>
                </a:solidFill>
                <a:latin typeface="Proxima Nova"/>
                <a:ea typeface="Proxima Nova"/>
                <a:cs typeface="Proxima Nova"/>
                <a:sym typeface="Proxima Nova"/>
              </a:rPr>
              <a:t>Touchpoints</a:t>
            </a:r>
            <a:br>
              <a:rPr lang="en" sz="1000">
                <a:solidFill>
                  <a:srgbClr val="59575C"/>
                </a:solidFill>
                <a:latin typeface="Proxima Nova"/>
                <a:ea typeface="Proxima Nova"/>
                <a:cs typeface="Proxima Nova"/>
                <a:sym typeface="Proxima Nova"/>
              </a:rPr>
            </a:br>
            <a:r>
              <a:rPr lang="en" sz="1000">
                <a:solidFill>
                  <a:srgbClr val="59575C"/>
                </a:solidFill>
                <a:latin typeface="Proxima Nova"/>
                <a:ea typeface="Proxima Nova"/>
                <a:cs typeface="Proxima Nova"/>
                <a:sym typeface="Proxima Nova"/>
              </a:rPr>
              <a:t>Where does your brand, product, and/or service come into play? How is the user reaching you, and how are you reaching them?</a:t>
            </a:r>
            <a:endParaRPr sz="1000">
              <a:solidFill>
                <a:srgbClr val="59575C"/>
              </a:solidFill>
              <a:latin typeface="Proxima Nova"/>
              <a:ea typeface="Proxima Nova"/>
              <a:cs typeface="Proxima Nova"/>
              <a:sym typeface="Proxima Nova"/>
            </a:endParaRPr>
          </a:p>
          <a:p>
            <a:pPr indent="0" lvl="0" marL="0" rtl="0" algn="l">
              <a:lnSpc>
                <a:spcPct val="115000"/>
              </a:lnSpc>
              <a:spcBef>
                <a:spcPts val="1100"/>
              </a:spcBef>
              <a:spcAft>
                <a:spcPts val="0"/>
              </a:spcAft>
              <a:buNone/>
            </a:pPr>
            <a:r>
              <a:rPr b="1" lang="en" sz="1000">
                <a:solidFill>
                  <a:srgbClr val="59575C"/>
                </a:solidFill>
                <a:latin typeface="Proxima Nova"/>
                <a:ea typeface="Proxima Nova"/>
                <a:cs typeface="Proxima Nova"/>
                <a:sym typeface="Proxima Nova"/>
              </a:rPr>
              <a:t>Contexts</a:t>
            </a:r>
            <a:r>
              <a:rPr lang="en" sz="1000">
                <a:solidFill>
                  <a:srgbClr val="59575C"/>
                </a:solidFill>
                <a:latin typeface="Proxima Nova"/>
                <a:ea typeface="Proxima Nova"/>
                <a:cs typeface="Proxima Nova"/>
                <a:sym typeface="Proxima Nova"/>
              </a:rPr>
              <a:t> </a:t>
            </a:r>
            <a:br>
              <a:rPr lang="en" sz="1000">
                <a:solidFill>
                  <a:srgbClr val="59575C"/>
                </a:solidFill>
                <a:latin typeface="Proxima Nova"/>
                <a:ea typeface="Proxima Nova"/>
                <a:cs typeface="Proxima Nova"/>
                <a:sym typeface="Proxima Nova"/>
              </a:rPr>
            </a:br>
            <a:r>
              <a:rPr lang="en" sz="1000">
                <a:solidFill>
                  <a:srgbClr val="59575C"/>
                </a:solidFill>
                <a:latin typeface="Proxima Nova"/>
                <a:ea typeface="Proxima Nova"/>
                <a:cs typeface="Proxima Nova"/>
                <a:sym typeface="Proxima Nova"/>
              </a:rPr>
              <a:t>What environmental, social, or temporal factors are important, either to the user’s ability to reach their goal or to their experience of your product or service?</a:t>
            </a:r>
            <a:endParaRPr sz="1000">
              <a:solidFill>
                <a:srgbClr val="59575C"/>
              </a:solidFill>
              <a:latin typeface="Proxima Nova"/>
              <a:ea typeface="Proxima Nova"/>
              <a:cs typeface="Proxima Nova"/>
              <a:sym typeface="Proxima Nova"/>
            </a:endParaRPr>
          </a:p>
          <a:p>
            <a:pPr indent="0" lvl="0" marL="0" rtl="0" algn="l">
              <a:lnSpc>
                <a:spcPct val="115000"/>
              </a:lnSpc>
              <a:spcBef>
                <a:spcPts val="1100"/>
              </a:spcBef>
              <a:spcAft>
                <a:spcPts val="0"/>
              </a:spcAft>
              <a:buNone/>
            </a:pPr>
            <a:r>
              <a:rPr b="1" lang="en" sz="1000">
                <a:solidFill>
                  <a:srgbClr val="59575C"/>
                </a:solidFill>
                <a:latin typeface="Proxima Nova"/>
                <a:ea typeface="Proxima Nova"/>
                <a:cs typeface="Proxima Nova"/>
                <a:sym typeface="Proxima Nova"/>
              </a:rPr>
              <a:t>Opportunities</a:t>
            </a:r>
            <a:br>
              <a:rPr lang="en" sz="1000">
                <a:solidFill>
                  <a:srgbClr val="59575C"/>
                </a:solidFill>
                <a:latin typeface="Proxima Nova"/>
                <a:ea typeface="Proxima Nova"/>
                <a:cs typeface="Proxima Nova"/>
                <a:sym typeface="Proxima Nova"/>
              </a:rPr>
            </a:br>
            <a:r>
              <a:rPr lang="en" sz="1000">
                <a:solidFill>
                  <a:srgbClr val="59575C"/>
                </a:solidFill>
                <a:latin typeface="Proxima Nova"/>
                <a:ea typeface="Proxima Nova"/>
                <a:cs typeface="Proxima Nova"/>
                <a:sym typeface="Proxima Nova"/>
              </a:rPr>
              <a:t>Where and how can we have the most impact, either by reducing pain or reinforcing our strengths?</a:t>
            </a:r>
            <a:endParaRPr sz="1000">
              <a:solidFill>
                <a:srgbClr val="59575C"/>
              </a:solidFill>
              <a:latin typeface="Proxima Nova"/>
              <a:ea typeface="Proxima Nova"/>
              <a:cs typeface="Proxima Nova"/>
              <a:sym typeface="Proxima Nova"/>
            </a:endParaRPr>
          </a:p>
          <a:p>
            <a:pPr indent="0" lvl="0" marL="0" rtl="0" algn="l">
              <a:lnSpc>
                <a:spcPct val="115000"/>
              </a:lnSpc>
              <a:spcBef>
                <a:spcPts val="1100"/>
              </a:spcBef>
              <a:spcAft>
                <a:spcPts val="0"/>
              </a:spcAft>
              <a:buNone/>
            </a:pPr>
            <a:r>
              <a:t/>
            </a:r>
            <a:endParaRPr sz="900">
              <a:solidFill>
                <a:srgbClr val="59575C"/>
              </a:solidFill>
              <a:latin typeface="Proxima Nova"/>
              <a:ea typeface="Proxima Nova"/>
              <a:cs typeface="Proxima Nova"/>
              <a:sym typeface="Proxima Nova"/>
            </a:endParaRPr>
          </a:p>
          <a:p>
            <a:pPr indent="0" lvl="0" marL="0" rtl="0" algn="l">
              <a:lnSpc>
                <a:spcPct val="115000"/>
              </a:lnSpc>
              <a:spcBef>
                <a:spcPts val="1100"/>
              </a:spcBef>
              <a:spcAft>
                <a:spcPts val="0"/>
              </a:spcAft>
              <a:buNone/>
            </a:pPr>
            <a:r>
              <a:t/>
            </a:r>
            <a:endParaRPr sz="900">
              <a:solidFill>
                <a:srgbClr val="59575C"/>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nvSpPr>
        <p:spPr>
          <a:xfrm>
            <a:off x="5295929" y="834398"/>
            <a:ext cx="25230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Review Work To Date</a:t>
            </a:r>
            <a:endParaRPr sz="1200">
              <a:solidFill>
                <a:srgbClr val="666666"/>
              </a:solidFill>
              <a:latin typeface="Proxima Nova"/>
              <a:ea typeface="Proxima Nova"/>
              <a:cs typeface="Proxima Nova"/>
              <a:sym typeface="Proxima Nova"/>
            </a:endParaRPr>
          </a:p>
        </p:txBody>
      </p:sp>
      <p:sp>
        <p:nvSpPr>
          <p:cNvPr id="78" name="Google Shape;78;p15"/>
          <p:cNvSpPr txBox="1"/>
          <p:nvPr/>
        </p:nvSpPr>
        <p:spPr>
          <a:xfrm>
            <a:off x="5295925" y="422925"/>
            <a:ext cx="25230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Welcome</a:t>
            </a:r>
            <a:r>
              <a:rPr lang="en" sz="1200">
                <a:solidFill>
                  <a:srgbClr val="666666"/>
                </a:solidFill>
                <a:latin typeface="Proxima Nova"/>
                <a:ea typeface="Proxima Nova"/>
                <a:cs typeface="Proxima Nova"/>
                <a:sym typeface="Proxima Nova"/>
              </a:rPr>
              <a:t> &amp; Overview</a:t>
            </a:r>
            <a:endParaRPr sz="1200">
              <a:solidFill>
                <a:srgbClr val="666666"/>
              </a:solidFill>
              <a:latin typeface="Proxima Nova"/>
              <a:ea typeface="Proxima Nova"/>
              <a:cs typeface="Proxima Nova"/>
              <a:sym typeface="Proxima Nova"/>
            </a:endParaRPr>
          </a:p>
        </p:txBody>
      </p:sp>
      <p:sp>
        <p:nvSpPr>
          <p:cNvPr id="79" name="Google Shape;79;p15"/>
          <p:cNvSpPr txBox="1"/>
          <p:nvPr/>
        </p:nvSpPr>
        <p:spPr>
          <a:xfrm>
            <a:off x="5295929" y="1245967"/>
            <a:ext cx="24627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Research Mining</a:t>
            </a:r>
            <a:endParaRPr sz="1200">
              <a:solidFill>
                <a:srgbClr val="666666"/>
              </a:solidFill>
              <a:latin typeface="Proxima Nova"/>
              <a:ea typeface="Proxima Nova"/>
              <a:cs typeface="Proxima Nova"/>
              <a:sym typeface="Proxima Nova"/>
            </a:endParaRPr>
          </a:p>
        </p:txBody>
      </p:sp>
      <p:sp>
        <p:nvSpPr>
          <p:cNvPr id="80" name="Google Shape;80;p15"/>
          <p:cNvSpPr txBox="1"/>
          <p:nvPr/>
        </p:nvSpPr>
        <p:spPr>
          <a:xfrm>
            <a:off x="5295925" y="1657535"/>
            <a:ext cx="25230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Break &amp; Stretch</a:t>
            </a:r>
            <a:endParaRPr sz="1200">
              <a:solidFill>
                <a:srgbClr val="666666"/>
              </a:solidFill>
              <a:latin typeface="Proxima Nova"/>
              <a:ea typeface="Proxima Nova"/>
              <a:cs typeface="Proxima Nova"/>
              <a:sym typeface="Proxima Nova"/>
            </a:endParaRPr>
          </a:p>
        </p:txBody>
      </p:sp>
      <p:sp>
        <p:nvSpPr>
          <p:cNvPr id="81" name="Google Shape;81;p15"/>
          <p:cNvSpPr txBox="1"/>
          <p:nvPr/>
        </p:nvSpPr>
        <p:spPr>
          <a:xfrm>
            <a:off x="5295925" y="2069008"/>
            <a:ext cx="25230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Deep Dive Into Phases, Part 1</a:t>
            </a:r>
            <a:endParaRPr sz="1200">
              <a:solidFill>
                <a:srgbClr val="666666"/>
              </a:solidFill>
              <a:latin typeface="Proxima Nova"/>
              <a:ea typeface="Proxima Nova"/>
              <a:cs typeface="Proxima Nova"/>
              <a:sym typeface="Proxima Nova"/>
            </a:endParaRPr>
          </a:p>
        </p:txBody>
      </p:sp>
      <p:sp>
        <p:nvSpPr>
          <p:cNvPr id="82" name="Google Shape;82;p15"/>
          <p:cNvSpPr txBox="1"/>
          <p:nvPr/>
        </p:nvSpPr>
        <p:spPr>
          <a:xfrm>
            <a:off x="3941996" y="422923"/>
            <a:ext cx="13251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9</a:t>
            </a:r>
            <a:r>
              <a:rPr lang="en" sz="1200">
                <a:solidFill>
                  <a:srgbClr val="666666"/>
                </a:solidFill>
                <a:latin typeface="Proxima Nova"/>
                <a:ea typeface="Proxima Nova"/>
                <a:cs typeface="Proxima Nova"/>
                <a:sym typeface="Proxima Nova"/>
              </a:rPr>
              <a:t>:00 - </a:t>
            </a:r>
            <a:r>
              <a:rPr lang="en" sz="1200">
                <a:solidFill>
                  <a:srgbClr val="666666"/>
                </a:solidFill>
                <a:latin typeface="Proxima Nova"/>
                <a:ea typeface="Proxima Nova"/>
                <a:cs typeface="Proxima Nova"/>
                <a:sym typeface="Proxima Nova"/>
              </a:rPr>
              <a:t>9</a:t>
            </a:r>
            <a:r>
              <a:rPr lang="en" sz="1200">
                <a:solidFill>
                  <a:srgbClr val="666666"/>
                </a:solidFill>
                <a:latin typeface="Proxima Nova"/>
                <a:ea typeface="Proxima Nova"/>
                <a:cs typeface="Proxima Nova"/>
                <a:sym typeface="Proxima Nova"/>
              </a:rPr>
              <a:t>:15 </a:t>
            </a:r>
            <a:endParaRPr sz="1200">
              <a:solidFill>
                <a:srgbClr val="666666"/>
              </a:solidFill>
              <a:latin typeface="Proxima Nova"/>
              <a:ea typeface="Proxima Nova"/>
              <a:cs typeface="Proxima Nova"/>
              <a:sym typeface="Proxima Nova"/>
            </a:endParaRPr>
          </a:p>
        </p:txBody>
      </p:sp>
      <p:cxnSp>
        <p:nvCxnSpPr>
          <p:cNvPr id="83" name="Google Shape;83;p15"/>
          <p:cNvCxnSpPr/>
          <p:nvPr/>
        </p:nvCxnSpPr>
        <p:spPr>
          <a:xfrm>
            <a:off x="3865925" y="758550"/>
            <a:ext cx="4079400" cy="0"/>
          </a:xfrm>
          <a:prstGeom prst="straightConnector1">
            <a:avLst/>
          </a:prstGeom>
          <a:noFill/>
          <a:ln cap="flat" cmpd="sng" w="9525">
            <a:solidFill>
              <a:schemeClr val="accent5"/>
            </a:solidFill>
            <a:prstDash val="solid"/>
            <a:round/>
            <a:headEnd len="med" w="med" type="none"/>
            <a:tailEnd len="med" w="med" type="none"/>
          </a:ln>
        </p:spPr>
      </p:cxnSp>
      <p:sp>
        <p:nvSpPr>
          <p:cNvPr id="84" name="Google Shape;84;p15"/>
          <p:cNvSpPr txBox="1"/>
          <p:nvPr/>
        </p:nvSpPr>
        <p:spPr>
          <a:xfrm>
            <a:off x="3941996" y="834398"/>
            <a:ext cx="13251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9</a:t>
            </a:r>
            <a:r>
              <a:rPr lang="en" sz="1200">
                <a:solidFill>
                  <a:srgbClr val="666666"/>
                </a:solidFill>
                <a:latin typeface="Proxima Nova"/>
                <a:ea typeface="Proxima Nova"/>
                <a:cs typeface="Proxima Nova"/>
                <a:sym typeface="Proxima Nova"/>
              </a:rPr>
              <a:t>:15 - 10:00 </a:t>
            </a:r>
            <a:endParaRPr sz="1200">
              <a:solidFill>
                <a:srgbClr val="666666"/>
              </a:solidFill>
              <a:latin typeface="Proxima Nova"/>
              <a:ea typeface="Proxima Nova"/>
              <a:cs typeface="Proxima Nova"/>
              <a:sym typeface="Proxima Nova"/>
            </a:endParaRPr>
          </a:p>
        </p:txBody>
      </p:sp>
      <p:sp>
        <p:nvSpPr>
          <p:cNvPr id="85" name="Google Shape;85;p15"/>
          <p:cNvSpPr txBox="1"/>
          <p:nvPr/>
        </p:nvSpPr>
        <p:spPr>
          <a:xfrm>
            <a:off x="3941996" y="1245967"/>
            <a:ext cx="13740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10:00 - 10:30 </a:t>
            </a:r>
            <a:endParaRPr sz="1200">
              <a:solidFill>
                <a:srgbClr val="666666"/>
              </a:solidFill>
              <a:latin typeface="Proxima Nova"/>
              <a:ea typeface="Proxima Nova"/>
              <a:cs typeface="Proxima Nova"/>
              <a:sym typeface="Proxima Nova"/>
            </a:endParaRPr>
          </a:p>
        </p:txBody>
      </p:sp>
      <p:sp>
        <p:nvSpPr>
          <p:cNvPr id="86" name="Google Shape;86;p15"/>
          <p:cNvSpPr txBox="1"/>
          <p:nvPr/>
        </p:nvSpPr>
        <p:spPr>
          <a:xfrm>
            <a:off x="3941996" y="1657535"/>
            <a:ext cx="12198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10:30 - 10:45</a:t>
            </a:r>
            <a:endParaRPr sz="1200">
              <a:solidFill>
                <a:srgbClr val="666666"/>
              </a:solidFill>
              <a:latin typeface="Proxima Nova"/>
              <a:ea typeface="Proxima Nova"/>
              <a:cs typeface="Proxima Nova"/>
              <a:sym typeface="Proxima Nova"/>
            </a:endParaRPr>
          </a:p>
        </p:txBody>
      </p:sp>
      <p:sp>
        <p:nvSpPr>
          <p:cNvPr id="87" name="Google Shape;87;p15"/>
          <p:cNvSpPr txBox="1"/>
          <p:nvPr/>
        </p:nvSpPr>
        <p:spPr>
          <a:xfrm>
            <a:off x="3941996" y="2069008"/>
            <a:ext cx="12198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10</a:t>
            </a:r>
            <a:r>
              <a:rPr lang="en" sz="1200">
                <a:solidFill>
                  <a:srgbClr val="666666"/>
                </a:solidFill>
                <a:latin typeface="Proxima Nova"/>
                <a:ea typeface="Proxima Nova"/>
                <a:cs typeface="Proxima Nova"/>
                <a:sym typeface="Proxima Nova"/>
              </a:rPr>
              <a:t>:45 - 12:00</a:t>
            </a:r>
            <a:endParaRPr sz="1200">
              <a:solidFill>
                <a:srgbClr val="666666"/>
              </a:solidFill>
              <a:latin typeface="Proxima Nova"/>
              <a:ea typeface="Proxima Nova"/>
              <a:cs typeface="Proxima Nova"/>
              <a:sym typeface="Proxima Nova"/>
            </a:endParaRPr>
          </a:p>
        </p:txBody>
      </p:sp>
      <p:cxnSp>
        <p:nvCxnSpPr>
          <p:cNvPr id="88" name="Google Shape;88;p15"/>
          <p:cNvCxnSpPr/>
          <p:nvPr/>
        </p:nvCxnSpPr>
        <p:spPr>
          <a:xfrm>
            <a:off x="3865925" y="1169814"/>
            <a:ext cx="4079400" cy="0"/>
          </a:xfrm>
          <a:prstGeom prst="straightConnector1">
            <a:avLst/>
          </a:prstGeom>
          <a:noFill/>
          <a:ln cap="flat" cmpd="sng" w="9525">
            <a:solidFill>
              <a:schemeClr val="accent5"/>
            </a:solidFill>
            <a:prstDash val="solid"/>
            <a:round/>
            <a:headEnd len="med" w="med" type="none"/>
            <a:tailEnd len="med" w="med" type="none"/>
          </a:ln>
        </p:spPr>
      </p:cxnSp>
      <p:cxnSp>
        <p:nvCxnSpPr>
          <p:cNvPr id="89" name="Google Shape;89;p15"/>
          <p:cNvCxnSpPr/>
          <p:nvPr/>
        </p:nvCxnSpPr>
        <p:spPr>
          <a:xfrm>
            <a:off x="3865925" y="1581078"/>
            <a:ext cx="4079400" cy="0"/>
          </a:xfrm>
          <a:prstGeom prst="straightConnector1">
            <a:avLst/>
          </a:prstGeom>
          <a:noFill/>
          <a:ln cap="flat" cmpd="sng" w="9525">
            <a:solidFill>
              <a:schemeClr val="accent5"/>
            </a:solidFill>
            <a:prstDash val="solid"/>
            <a:round/>
            <a:headEnd len="med" w="med" type="none"/>
            <a:tailEnd len="med" w="med" type="none"/>
          </a:ln>
        </p:spPr>
      </p:cxnSp>
      <p:cxnSp>
        <p:nvCxnSpPr>
          <p:cNvPr id="90" name="Google Shape;90;p15"/>
          <p:cNvCxnSpPr/>
          <p:nvPr/>
        </p:nvCxnSpPr>
        <p:spPr>
          <a:xfrm>
            <a:off x="3865925" y="1992342"/>
            <a:ext cx="4079400" cy="0"/>
          </a:xfrm>
          <a:prstGeom prst="straightConnector1">
            <a:avLst/>
          </a:prstGeom>
          <a:noFill/>
          <a:ln cap="flat" cmpd="sng" w="9525">
            <a:solidFill>
              <a:schemeClr val="accent5"/>
            </a:solidFill>
            <a:prstDash val="solid"/>
            <a:round/>
            <a:headEnd len="med" w="med" type="none"/>
            <a:tailEnd len="med" w="med" type="none"/>
          </a:ln>
        </p:spPr>
      </p:cxnSp>
      <p:cxnSp>
        <p:nvCxnSpPr>
          <p:cNvPr id="91" name="Google Shape;91;p15"/>
          <p:cNvCxnSpPr/>
          <p:nvPr/>
        </p:nvCxnSpPr>
        <p:spPr>
          <a:xfrm>
            <a:off x="3865925" y="2403606"/>
            <a:ext cx="4079400" cy="0"/>
          </a:xfrm>
          <a:prstGeom prst="straightConnector1">
            <a:avLst/>
          </a:prstGeom>
          <a:noFill/>
          <a:ln cap="flat" cmpd="sng" w="9525">
            <a:solidFill>
              <a:schemeClr val="accent5"/>
            </a:solidFill>
            <a:prstDash val="solid"/>
            <a:round/>
            <a:headEnd len="med" w="med" type="none"/>
            <a:tailEnd len="med" w="med" type="none"/>
          </a:ln>
        </p:spPr>
      </p:cxnSp>
      <p:sp>
        <p:nvSpPr>
          <p:cNvPr id="92" name="Google Shape;92;p15"/>
          <p:cNvSpPr txBox="1"/>
          <p:nvPr/>
        </p:nvSpPr>
        <p:spPr>
          <a:xfrm>
            <a:off x="5295925" y="2480481"/>
            <a:ext cx="25230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Lunch</a:t>
            </a:r>
            <a:endParaRPr sz="1200">
              <a:solidFill>
                <a:srgbClr val="666666"/>
              </a:solidFill>
              <a:latin typeface="Proxima Nova"/>
              <a:ea typeface="Proxima Nova"/>
              <a:cs typeface="Proxima Nova"/>
              <a:sym typeface="Proxima Nova"/>
            </a:endParaRPr>
          </a:p>
        </p:txBody>
      </p:sp>
      <p:sp>
        <p:nvSpPr>
          <p:cNvPr id="93" name="Google Shape;93;p15"/>
          <p:cNvSpPr txBox="1"/>
          <p:nvPr/>
        </p:nvSpPr>
        <p:spPr>
          <a:xfrm>
            <a:off x="5295925" y="2891954"/>
            <a:ext cx="25230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Deep Dive Into Phases, Part 2</a:t>
            </a:r>
            <a:endParaRPr sz="1200">
              <a:solidFill>
                <a:srgbClr val="666666"/>
              </a:solidFill>
              <a:latin typeface="Proxima Nova"/>
              <a:ea typeface="Proxima Nova"/>
              <a:cs typeface="Proxima Nova"/>
              <a:sym typeface="Proxima Nova"/>
            </a:endParaRPr>
          </a:p>
        </p:txBody>
      </p:sp>
      <p:sp>
        <p:nvSpPr>
          <p:cNvPr id="94" name="Google Shape;94;p15"/>
          <p:cNvSpPr txBox="1"/>
          <p:nvPr/>
        </p:nvSpPr>
        <p:spPr>
          <a:xfrm>
            <a:off x="3941996" y="2480481"/>
            <a:ext cx="12198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12:00 - 1:00</a:t>
            </a:r>
            <a:endParaRPr sz="1200">
              <a:solidFill>
                <a:srgbClr val="666666"/>
              </a:solidFill>
              <a:latin typeface="Proxima Nova"/>
              <a:ea typeface="Proxima Nova"/>
              <a:cs typeface="Proxima Nova"/>
              <a:sym typeface="Proxima Nova"/>
            </a:endParaRPr>
          </a:p>
        </p:txBody>
      </p:sp>
      <p:sp>
        <p:nvSpPr>
          <p:cNvPr id="95" name="Google Shape;95;p15"/>
          <p:cNvSpPr txBox="1"/>
          <p:nvPr/>
        </p:nvSpPr>
        <p:spPr>
          <a:xfrm>
            <a:off x="3941996" y="2891954"/>
            <a:ext cx="12198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1:00 - 2:45</a:t>
            </a:r>
            <a:endParaRPr sz="1200">
              <a:solidFill>
                <a:srgbClr val="666666"/>
              </a:solidFill>
              <a:latin typeface="Proxima Nova"/>
              <a:ea typeface="Proxima Nova"/>
              <a:cs typeface="Proxima Nova"/>
              <a:sym typeface="Proxima Nova"/>
            </a:endParaRPr>
          </a:p>
        </p:txBody>
      </p:sp>
      <p:cxnSp>
        <p:nvCxnSpPr>
          <p:cNvPr id="96" name="Google Shape;96;p15"/>
          <p:cNvCxnSpPr/>
          <p:nvPr/>
        </p:nvCxnSpPr>
        <p:spPr>
          <a:xfrm>
            <a:off x="3865925" y="2814869"/>
            <a:ext cx="4079400" cy="0"/>
          </a:xfrm>
          <a:prstGeom prst="straightConnector1">
            <a:avLst/>
          </a:prstGeom>
          <a:noFill/>
          <a:ln cap="flat" cmpd="sng" w="9525">
            <a:solidFill>
              <a:schemeClr val="accent5"/>
            </a:solidFill>
            <a:prstDash val="solid"/>
            <a:round/>
            <a:headEnd len="med" w="med" type="none"/>
            <a:tailEnd len="med" w="med" type="none"/>
          </a:ln>
        </p:spPr>
      </p:cxnSp>
      <p:cxnSp>
        <p:nvCxnSpPr>
          <p:cNvPr id="97" name="Google Shape;97;p15"/>
          <p:cNvCxnSpPr/>
          <p:nvPr/>
        </p:nvCxnSpPr>
        <p:spPr>
          <a:xfrm>
            <a:off x="3865925" y="3226133"/>
            <a:ext cx="4079400" cy="0"/>
          </a:xfrm>
          <a:prstGeom prst="straightConnector1">
            <a:avLst/>
          </a:prstGeom>
          <a:noFill/>
          <a:ln cap="flat" cmpd="sng" w="9525">
            <a:solidFill>
              <a:schemeClr val="accent5"/>
            </a:solidFill>
            <a:prstDash val="solid"/>
            <a:round/>
            <a:headEnd len="med" w="med" type="none"/>
            <a:tailEnd len="med" w="med" type="none"/>
          </a:ln>
        </p:spPr>
      </p:cxnSp>
      <p:sp>
        <p:nvSpPr>
          <p:cNvPr id="98" name="Google Shape;98;p15"/>
          <p:cNvSpPr txBox="1"/>
          <p:nvPr/>
        </p:nvSpPr>
        <p:spPr>
          <a:xfrm>
            <a:off x="5295925" y="3303427"/>
            <a:ext cx="25230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Break &amp; Stretch</a:t>
            </a:r>
            <a:endParaRPr sz="1200">
              <a:solidFill>
                <a:srgbClr val="666666"/>
              </a:solidFill>
              <a:latin typeface="Proxima Nova"/>
              <a:ea typeface="Proxima Nova"/>
              <a:cs typeface="Proxima Nova"/>
              <a:sym typeface="Proxima Nova"/>
            </a:endParaRPr>
          </a:p>
        </p:txBody>
      </p:sp>
      <p:sp>
        <p:nvSpPr>
          <p:cNvPr id="99" name="Google Shape;99;p15"/>
          <p:cNvSpPr txBox="1"/>
          <p:nvPr/>
        </p:nvSpPr>
        <p:spPr>
          <a:xfrm>
            <a:off x="3941996" y="3303427"/>
            <a:ext cx="12198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2</a:t>
            </a:r>
            <a:r>
              <a:rPr lang="en" sz="1200">
                <a:solidFill>
                  <a:srgbClr val="666666"/>
                </a:solidFill>
                <a:latin typeface="Proxima Nova"/>
                <a:ea typeface="Proxima Nova"/>
                <a:cs typeface="Proxima Nova"/>
                <a:sym typeface="Proxima Nova"/>
              </a:rPr>
              <a:t>:45 - 3:00</a:t>
            </a:r>
            <a:endParaRPr sz="1200">
              <a:solidFill>
                <a:srgbClr val="666666"/>
              </a:solidFill>
              <a:latin typeface="Proxima Nova"/>
              <a:ea typeface="Proxima Nova"/>
              <a:cs typeface="Proxima Nova"/>
              <a:sym typeface="Proxima Nova"/>
            </a:endParaRPr>
          </a:p>
        </p:txBody>
      </p:sp>
      <p:cxnSp>
        <p:nvCxnSpPr>
          <p:cNvPr id="100" name="Google Shape;100;p15"/>
          <p:cNvCxnSpPr/>
          <p:nvPr/>
        </p:nvCxnSpPr>
        <p:spPr>
          <a:xfrm>
            <a:off x="3865925" y="3637397"/>
            <a:ext cx="4079400" cy="0"/>
          </a:xfrm>
          <a:prstGeom prst="straightConnector1">
            <a:avLst/>
          </a:prstGeom>
          <a:noFill/>
          <a:ln cap="flat" cmpd="sng" w="9525">
            <a:solidFill>
              <a:schemeClr val="accent5"/>
            </a:solidFill>
            <a:prstDash val="solid"/>
            <a:round/>
            <a:headEnd len="med" w="med" type="none"/>
            <a:tailEnd len="med" w="med" type="none"/>
          </a:ln>
        </p:spPr>
      </p:cxnSp>
      <p:sp>
        <p:nvSpPr>
          <p:cNvPr id="101" name="Google Shape;101;p15"/>
          <p:cNvSpPr txBox="1"/>
          <p:nvPr/>
        </p:nvSpPr>
        <p:spPr>
          <a:xfrm>
            <a:off x="5295925" y="3714901"/>
            <a:ext cx="25230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Overall Story Review</a:t>
            </a:r>
            <a:endParaRPr sz="1200">
              <a:solidFill>
                <a:srgbClr val="666666"/>
              </a:solidFill>
              <a:latin typeface="Proxima Nova"/>
              <a:ea typeface="Proxima Nova"/>
              <a:cs typeface="Proxima Nova"/>
              <a:sym typeface="Proxima Nova"/>
            </a:endParaRPr>
          </a:p>
        </p:txBody>
      </p:sp>
      <p:sp>
        <p:nvSpPr>
          <p:cNvPr id="102" name="Google Shape;102;p15"/>
          <p:cNvSpPr txBox="1"/>
          <p:nvPr/>
        </p:nvSpPr>
        <p:spPr>
          <a:xfrm>
            <a:off x="5295925" y="4126374"/>
            <a:ext cx="25230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Identify Opportunities</a:t>
            </a:r>
            <a:endParaRPr sz="1200">
              <a:solidFill>
                <a:srgbClr val="666666"/>
              </a:solidFill>
              <a:latin typeface="Proxima Nova"/>
              <a:ea typeface="Proxima Nova"/>
              <a:cs typeface="Proxima Nova"/>
              <a:sym typeface="Proxima Nova"/>
            </a:endParaRPr>
          </a:p>
        </p:txBody>
      </p:sp>
      <p:sp>
        <p:nvSpPr>
          <p:cNvPr id="103" name="Google Shape;103;p15"/>
          <p:cNvSpPr txBox="1"/>
          <p:nvPr/>
        </p:nvSpPr>
        <p:spPr>
          <a:xfrm>
            <a:off x="3941996" y="3714901"/>
            <a:ext cx="12198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3</a:t>
            </a:r>
            <a:r>
              <a:rPr lang="en" sz="1200">
                <a:solidFill>
                  <a:srgbClr val="666666"/>
                </a:solidFill>
                <a:latin typeface="Proxima Nova"/>
                <a:ea typeface="Proxima Nova"/>
                <a:cs typeface="Proxima Nova"/>
                <a:sym typeface="Proxima Nova"/>
              </a:rPr>
              <a:t>:00 - </a:t>
            </a:r>
            <a:r>
              <a:rPr lang="en" sz="1200">
                <a:solidFill>
                  <a:srgbClr val="666666"/>
                </a:solidFill>
                <a:latin typeface="Proxima Nova"/>
                <a:ea typeface="Proxima Nova"/>
                <a:cs typeface="Proxima Nova"/>
                <a:sym typeface="Proxima Nova"/>
              </a:rPr>
              <a:t>3:45</a:t>
            </a:r>
            <a:endParaRPr sz="1200">
              <a:solidFill>
                <a:srgbClr val="666666"/>
              </a:solidFill>
              <a:latin typeface="Proxima Nova"/>
              <a:ea typeface="Proxima Nova"/>
              <a:cs typeface="Proxima Nova"/>
              <a:sym typeface="Proxima Nova"/>
            </a:endParaRPr>
          </a:p>
        </p:txBody>
      </p:sp>
      <p:sp>
        <p:nvSpPr>
          <p:cNvPr id="104" name="Google Shape;104;p15"/>
          <p:cNvSpPr txBox="1"/>
          <p:nvPr/>
        </p:nvSpPr>
        <p:spPr>
          <a:xfrm>
            <a:off x="3941996" y="4126374"/>
            <a:ext cx="1219800" cy="2562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3:45</a:t>
            </a:r>
            <a:r>
              <a:rPr lang="en" sz="1200">
                <a:solidFill>
                  <a:srgbClr val="666666"/>
                </a:solidFill>
                <a:latin typeface="Proxima Nova"/>
                <a:ea typeface="Proxima Nova"/>
                <a:cs typeface="Proxima Nova"/>
                <a:sym typeface="Proxima Nova"/>
              </a:rPr>
              <a:t> - </a:t>
            </a:r>
            <a:r>
              <a:rPr lang="en" sz="1200">
                <a:solidFill>
                  <a:srgbClr val="666666"/>
                </a:solidFill>
                <a:latin typeface="Proxima Nova"/>
                <a:ea typeface="Proxima Nova"/>
                <a:cs typeface="Proxima Nova"/>
                <a:sym typeface="Proxima Nova"/>
              </a:rPr>
              <a:t>4</a:t>
            </a:r>
            <a:r>
              <a:rPr lang="en" sz="1200">
                <a:solidFill>
                  <a:srgbClr val="666666"/>
                </a:solidFill>
                <a:latin typeface="Proxima Nova"/>
                <a:ea typeface="Proxima Nova"/>
                <a:cs typeface="Proxima Nova"/>
                <a:sym typeface="Proxima Nova"/>
              </a:rPr>
              <a:t>:</a:t>
            </a:r>
            <a:r>
              <a:rPr lang="en" sz="1200">
                <a:solidFill>
                  <a:srgbClr val="666666"/>
                </a:solidFill>
                <a:latin typeface="Proxima Nova"/>
                <a:ea typeface="Proxima Nova"/>
                <a:cs typeface="Proxima Nova"/>
                <a:sym typeface="Proxima Nova"/>
              </a:rPr>
              <a:t>45</a:t>
            </a:r>
            <a:endParaRPr sz="1200">
              <a:solidFill>
                <a:srgbClr val="666666"/>
              </a:solidFill>
              <a:latin typeface="Proxima Nova"/>
              <a:ea typeface="Proxima Nova"/>
              <a:cs typeface="Proxima Nova"/>
              <a:sym typeface="Proxima Nova"/>
            </a:endParaRPr>
          </a:p>
        </p:txBody>
      </p:sp>
      <p:cxnSp>
        <p:nvCxnSpPr>
          <p:cNvPr id="105" name="Google Shape;105;p15"/>
          <p:cNvCxnSpPr/>
          <p:nvPr/>
        </p:nvCxnSpPr>
        <p:spPr>
          <a:xfrm>
            <a:off x="3865925" y="4048661"/>
            <a:ext cx="4079400" cy="0"/>
          </a:xfrm>
          <a:prstGeom prst="straightConnector1">
            <a:avLst/>
          </a:prstGeom>
          <a:noFill/>
          <a:ln cap="flat" cmpd="sng" w="9525">
            <a:solidFill>
              <a:schemeClr val="accent5"/>
            </a:solidFill>
            <a:prstDash val="solid"/>
            <a:round/>
            <a:headEnd len="med" w="med" type="none"/>
            <a:tailEnd len="med" w="med" type="none"/>
          </a:ln>
        </p:spPr>
      </p:cxnSp>
      <p:cxnSp>
        <p:nvCxnSpPr>
          <p:cNvPr id="106" name="Google Shape;106;p15"/>
          <p:cNvCxnSpPr/>
          <p:nvPr/>
        </p:nvCxnSpPr>
        <p:spPr>
          <a:xfrm>
            <a:off x="3865925" y="4459925"/>
            <a:ext cx="4079400" cy="0"/>
          </a:xfrm>
          <a:prstGeom prst="straightConnector1">
            <a:avLst/>
          </a:prstGeom>
          <a:noFill/>
          <a:ln cap="flat" cmpd="sng" w="9525">
            <a:solidFill>
              <a:schemeClr val="accent5"/>
            </a:solidFill>
            <a:prstDash val="solid"/>
            <a:round/>
            <a:headEnd len="med" w="med" type="none"/>
            <a:tailEnd len="med" w="med" type="none"/>
          </a:ln>
        </p:spPr>
      </p:cxnSp>
      <p:sp>
        <p:nvSpPr>
          <p:cNvPr id="107" name="Google Shape;107;p15"/>
          <p:cNvSpPr txBox="1"/>
          <p:nvPr/>
        </p:nvSpPr>
        <p:spPr>
          <a:xfrm>
            <a:off x="5295925" y="4537847"/>
            <a:ext cx="2523000" cy="2565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Next Steps</a:t>
            </a:r>
            <a:endParaRPr sz="1200">
              <a:solidFill>
                <a:srgbClr val="666666"/>
              </a:solidFill>
              <a:latin typeface="Proxima Nova"/>
              <a:ea typeface="Proxima Nova"/>
              <a:cs typeface="Proxima Nova"/>
              <a:sym typeface="Proxima Nova"/>
            </a:endParaRPr>
          </a:p>
        </p:txBody>
      </p:sp>
      <p:sp>
        <p:nvSpPr>
          <p:cNvPr id="108" name="Google Shape;108;p15"/>
          <p:cNvSpPr txBox="1"/>
          <p:nvPr/>
        </p:nvSpPr>
        <p:spPr>
          <a:xfrm>
            <a:off x="3941996" y="4537847"/>
            <a:ext cx="1219800" cy="256500"/>
          </a:xfrm>
          <a:prstGeom prst="rect">
            <a:avLst/>
          </a:prstGeom>
          <a:noFill/>
          <a:ln>
            <a:noFill/>
          </a:ln>
        </p:spPr>
        <p:txBody>
          <a:bodyPr anchorCtr="0" anchor="t" bIns="91425" lIns="0" spcFirstLastPara="1" rIns="91425" wrap="square" tIns="91425">
            <a:noAutofit/>
          </a:bodyPr>
          <a:lstStyle/>
          <a:p>
            <a:pPr indent="0" lvl="0" marL="0" rtl="0" algn="l">
              <a:lnSpc>
                <a:spcPct val="80000"/>
              </a:lnSpc>
              <a:spcBef>
                <a:spcPts val="0"/>
              </a:spcBef>
              <a:spcAft>
                <a:spcPts val="0"/>
              </a:spcAft>
              <a:buNone/>
            </a:pPr>
            <a:r>
              <a:rPr lang="en" sz="1200">
                <a:solidFill>
                  <a:srgbClr val="666666"/>
                </a:solidFill>
                <a:latin typeface="Proxima Nova"/>
                <a:ea typeface="Proxima Nova"/>
                <a:cs typeface="Proxima Nova"/>
                <a:sym typeface="Proxima Nova"/>
              </a:rPr>
              <a:t>4:4</a:t>
            </a:r>
            <a:r>
              <a:rPr lang="en" sz="1200">
                <a:solidFill>
                  <a:srgbClr val="666666"/>
                </a:solidFill>
                <a:latin typeface="Proxima Nova"/>
                <a:ea typeface="Proxima Nova"/>
                <a:cs typeface="Proxima Nova"/>
                <a:sym typeface="Proxima Nova"/>
              </a:rPr>
              <a:t>5 - 5:00</a:t>
            </a:r>
            <a:endParaRPr sz="1200">
              <a:solidFill>
                <a:srgbClr val="666666"/>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404811" y="1265977"/>
            <a:ext cx="3172200" cy="755400"/>
          </a:xfrm>
          <a:prstGeom prst="rect">
            <a:avLst/>
          </a:prstGeom>
          <a:noFill/>
          <a:ln>
            <a:noFill/>
          </a:ln>
        </p:spPr>
        <p:txBody>
          <a:bodyPr anchorCtr="0" anchor="t" bIns="19050" lIns="19050" spcFirstLastPara="1" rIns="19050" wrap="square" tIns="19050">
            <a:noAutofit/>
          </a:bodyPr>
          <a:lstStyle/>
          <a:p>
            <a:pPr indent="0" lvl="0" marL="0" rtl="0" algn="l">
              <a:lnSpc>
                <a:spcPct val="100000"/>
              </a:lnSpc>
              <a:spcBef>
                <a:spcPts val="0"/>
              </a:spcBef>
              <a:spcAft>
                <a:spcPts val="0"/>
              </a:spcAft>
              <a:buClr>
                <a:srgbClr val="102C5C"/>
              </a:buClr>
              <a:buSzPts val="3700"/>
              <a:buFont typeface="Questrial"/>
              <a:buNone/>
            </a:pPr>
            <a:r>
              <a:rPr lang="en" sz="3700">
                <a:latin typeface="Proxima Nova Extrabold"/>
                <a:ea typeface="Proxima Nova Extrabold"/>
                <a:cs typeface="Proxima Nova Extrabold"/>
                <a:sym typeface="Proxima Nova Extrabold"/>
              </a:rPr>
              <a:t>By the end of today...</a:t>
            </a:r>
            <a:endParaRPr sz="500">
              <a:latin typeface="Proxima Nova Extrabold"/>
              <a:ea typeface="Proxima Nova Extrabold"/>
              <a:cs typeface="Proxima Nova Extrabold"/>
              <a:sym typeface="Proxima Nova Extrabold"/>
            </a:endParaRPr>
          </a:p>
        </p:txBody>
      </p:sp>
      <p:sp>
        <p:nvSpPr>
          <p:cNvPr id="114" name="Google Shape;114;p16"/>
          <p:cNvSpPr txBox="1"/>
          <p:nvPr>
            <p:ph idx="1" type="body"/>
          </p:nvPr>
        </p:nvSpPr>
        <p:spPr>
          <a:xfrm>
            <a:off x="5118100" y="1265975"/>
            <a:ext cx="3620700" cy="2377500"/>
          </a:xfrm>
          <a:prstGeom prst="rect">
            <a:avLst/>
          </a:prstGeom>
          <a:noFill/>
          <a:ln>
            <a:noFill/>
          </a:ln>
        </p:spPr>
        <p:txBody>
          <a:bodyPr anchorCtr="0" anchor="t" bIns="19050" lIns="19050" spcFirstLastPara="1" rIns="19050" wrap="square" tIns="19050">
            <a:noAutofit/>
          </a:bodyPr>
          <a:lstStyle/>
          <a:p>
            <a:pPr indent="0" lvl="0" marL="0" rtl="0" algn="l">
              <a:lnSpc>
                <a:spcPct val="120000"/>
              </a:lnSpc>
              <a:spcBef>
                <a:spcPts val="0"/>
              </a:spcBef>
              <a:spcAft>
                <a:spcPts val="0"/>
              </a:spcAft>
              <a:buNone/>
            </a:pPr>
            <a:r>
              <a:rPr lang="en" sz="1200">
                <a:solidFill>
                  <a:srgbClr val="59575C"/>
                </a:solidFill>
                <a:latin typeface="Proxima Nova"/>
                <a:ea typeface="Proxima Nova"/>
                <a:cs typeface="Proxima Nova"/>
                <a:sym typeface="Proxima Nova"/>
              </a:rPr>
              <a:t>We all understand the current user journey from the customer’s perspective</a:t>
            </a:r>
            <a:endParaRPr sz="1200">
              <a:solidFill>
                <a:srgbClr val="59575C"/>
              </a:solidFill>
              <a:latin typeface="Proxima Nova"/>
              <a:ea typeface="Proxima Nova"/>
              <a:cs typeface="Proxima Nova"/>
              <a:sym typeface="Proxima Nova"/>
            </a:endParaRPr>
          </a:p>
          <a:p>
            <a:pPr indent="0" lvl="0" marL="0" rtl="0" algn="l">
              <a:lnSpc>
                <a:spcPct val="120000"/>
              </a:lnSpc>
              <a:spcBef>
                <a:spcPts val="1500"/>
              </a:spcBef>
              <a:spcAft>
                <a:spcPts val="0"/>
              </a:spcAft>
              <a:buNone/>
            </a:pPr>
            <a:r>
              <a:rPr lang="en" sz="1200">
                <a:solidFill>
                  <a:srgbClr val="59575C"/>
                </a:solidFill>
                <a:latin typeface="Proxima Nova"/>
                <a:ea typeface="Proxima Nova"/>
                <a:cs typeface="Proxima Nova"/>
                <a:sym typeface="Proxima Nova"/>
              </a:rPr>
              <a:t>We’ve increased our empathy for the customer’s needs, feelings, contexts, and challenges</a:t>
            </a:r>
            <a:endParaRPr sz="1200">
              <a:solidFill>
                <a:srgbClr val="59575C"/>
              </a:solidFill>
              <a:latin typeface="Proxima Nova"/>
              <a:ea typeface="Proxima Nova"/>
              <a:cs typeface="Proxima Nova"/>
              <a:sym typeface="Proxima Nova"/>
            </a:endParaRPr>
          </a:p>
          <a:p>
            <a:pPr indent="0" lvl="0" marL="0" rtl="0" algn="l">
              <a:lnSpc>
                <a:spcPct val="120000"/>
              </a:lnSpc>
              <a:spcBef>
                <a:spcPts val="1500"/>
              </a:spcBef>
              <a:spcAft>
                <a:spcPts val="0"/>
              </a:spcAft>
              <a:buNone/>
            </a:pPr>
            <a:r>
              <a:rPr lang="en" sz="1200">
                <a:solidFill>
                  <a:srgbClr val="59575C"/>
                </a:solidFill>
                <a:latin typeface="Proxima Nova"/>
                <a:ea typeface="Proxima Nova"/>
                <a:cs typeface="Proxima Nova"/>
                <a:sym typeface="Proxima Nova"/>
              </a:rPr>
              <a:t>We have agreed on what’s working—and what’s not—for the customer across the journey</a:t>
            </a:r>
            <a:endParaRPr sz="1200">
              <a:solidFill>
                <a:srgbClr val="59575C"/>
              </a:solidFill>
              <a:latin typeface="Proxima Nova"/>
              <a:ea typeface="Proxima Nova"/>
              <a:cs typeface="Proxima Nova"/>
              <a:sym typeface="Proxima Nova"/>
            </a:endParaRPr>
          </a:p>
          <a:p>
            <a:pPr indent="0" lvl="0" marL="0" rtl="0" algn="l">
              <a:lnSpc>
                <a:spcPct val="120000"/>
              </a:lnSpc>
              <a:spcBef>
                <a:spcPts val="1500"/>
              </a:spcBef>
              <a:spcAft>
                <a:spcPts val="1500"/>
              </a:spcAft>
              <a:buNone/>
            </a:pPr>
            <a:r>
              <a:rPr lang="en" sz="1200">
                <a:solidFill>
                  <a:srgbClr val="59575C"/>
                </a:solidFill>
                <a:latin typeface="Proxima Nova"/>
                <a:ea typeface="Proxima Nova"/>
                <a:cs typeface="Proxima Nova"/>
                <a:sym typeface="Proxima Nova"/>
              </a:rPr>
              <a:t>We have an early sense of what solution areas we’ll recommend focusing on</a:t>
            </a:r>
            <a:endParaRPr sz="1200">
              <a:solidFill>
                <a:srgbClr val="59575C"/>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8" name="Shape 118"/>
        <p:cNvGrpSpPr/>
        <p:nvPr/>
      </p:nvGrpSpPr>
      <p:grpSpPr>
        <a:xfrm>
          <a:off x="0" y="0"/>
          <a:ext cx="0" cy="0"/>
          <a:chOff x="0" y="0"/>
          <a:chExt cx="0" cy="0"/>
        </a:xfrm>
      </p:grpSpPr>
      <p:sp>
        <p:nvSpPr>
          <p:cNvPr id="119" name="Google Shape;119;p17"/>
          <p:cNvSpPr txBox="1"/>
          <p:nvPr>
            <p:ph idx="4294967295" type="body"/>
          </p:nvPr>
        </p:nvSpPr>
        <p:spPr>
          <a:xfrm>
            <a:off x="452438" y="328613"/>
            <a:ext cx="8239200" cy="538200"/>
          </a:xfrm>
          <a:prstGeom prst="rect">
            <a:avLst/>
          </a:prstGeom>
          <a:noFill/>
          <a:ln>
            <a:noFill/>
          </a:ln>
        </p:spPr>
        <p:txBody>
          <a:bodyPr anchorCtr="0" anchor="ctr" bIns="19050" lIns="19050" spcFirstLastPara="1" rIns="19050" wrap="square" tIns="19050">
            <a:noAutofit/>
          </a:bodyPr>
          <a:lstStyle/>
          <a:p>
            <a:pPr indent="0" lvl="0" marL="0" rtl="0" algn="ctr">
              <a:lnSpc>
                <a:spcPct val="60000"/>
              </a:lnSpc>
              <a:spcBef>
                <a:spcPts val="0"/>
              </a:spcBef>
              <a:spcAft>
                <a:spcPts val="0"/>
              </a:spcAft>
              <a:buClr>
                <a:srgbClr val="5E5E5E"/>
              </a:buClr>
              <a:buSzPts val="1800"/>
              <a:buFont typeface="Questrial"/>
              <a:buNone/>
            </a:pPr>
            <a:r>
              <a:rPr lang="en">
                <a:solidFill>
                  <a:srgbClr val="003366"/>
                </a:solidFill>
                <a:latin typeface="Proxima Nova Extrabold"/>
                <a:ea typeface="Proxima Nova Extrabold"/>
                <a:cs typeface="Proxima Nova Extrabold"/>
                <a:sym typeface="Proxima Nova Extrabold"/>
              </a:rPr>
              <a:t>Break Into Groups</a:t>
            </a:r>
            <a:endParaRPr>
              <a:solidFill>
                <a:srgbClr val="003366"/>
              </a:solidFill>
              <a:latin typeface="Proxima Nova Extrabold"/>
              <a:ea typeface="Proxima Nova Extrabold"/>
              <a:cs typeface="Proxima Nova Extrabold"/>
              <a:sym typeface="Proxima Nova Extrabold"/>
            </a:endParaRPr>
          </a:p>
        </p:txBody>
      </p:sp>
      <p:sp>
        <p:nvSpPr>
          <p:cNvPr id="120" name="Google Shape;120;p17"/>
          <p:cNvSpPr txBox="1"/>
          <p:nvPr>
            <p:ph idx="4294967295" type="body"/>
          </p:nvPr>
        </p:nvSpPr>
        <p:spPr>
          <a:xfrm>
            <a:off x="870689" y="1294450"/>
            <a:ext cx="1393200" cy="1838400"/>
          </a:xfrm>
          <a:prstGeom prst="rect">
            <a:avLst/>
          </a:prstGeom>
          <a:noFill/>
          <a:ln>
            <a:noFill/>
          </a:ln>
        </p:spPr>
        <p:txBody>
          <a:bodyPr anchorCtr="0" anchor="t" bIns="19050" lIns="19050" spcFirstLastPara="1" rIns="19050" wrap="square" tIns="19050">
            <a:noAutofit/>
          </a:bodyPr>
          <a:lstStyle/>
          <a:p>
            <a:pPr indent="0" lvl="0" marL="0" rtl="0" algn="l">
              <a:lnSpc>
                <a:spcPct val="100000"/>
              </a:lnSpc>
              <a:spcBef>
                <a:spcPts val="0"/>
              </a:spcBef>
              <a:spcAft>
                <a:spcPts val="0"/>
              </a:spcAft>
              <a:buClr>
                <a:srgbClr val="479EDB"/>
              </a:buClr>
              <a:buSzPts val="1200"/>
              <a:buFont typeface="Questrial"/>
              <a:buNone/>
            </a:pPr>
            <a:r>
              <a:rPr b="1" lang="en" sz="1400">
                <a:solidFill>
                  <a:srgbClr val="479EDB"/>
                </a:solidFill>
                <a:latin typeface="Proxima Nova"/>
                <a:ea typeface="Proxima Nova"/>
                <a:cs typeface="Proxima Nova"/>
                <a:sym typeface="Proxima Nova"/>
              </a:rPr>
              <a:t>Group 1: </a:t>
            </a:r>
            <a:br>
              <a:rPr b="1" lang="en" sz="1400">
                <a:solidFill>
                  <a:srgbClr val="479EDB"/>
                </a:solidFill>
                <a:latin typeface="Proxima Nova"/>
                <a:ea typeface="Proxima Nova"/>
                <a:cs typeface="Proxima Nova"/>
                <a:sym typeface="Proxima Nova"/>
              </a:rPr>
            </a:br>
            <a:r>
              <a:rPr b="1" lang="en" sz="1400">
                <a:solidFill>
                  <a:srgbClr val="479EDB"/>
                </a:solidFill>
                <a:latin typeface="Proxima Nova"/>
                <a:ea typeface="Proxima Nova"/>
                <a:cs typeface="Proxima Nova"/>
                <a:sym typeface="Proxima Nova"/>
              </a:rPr>
              <a:t>Acquire</a:t>
            </a:r>
            <a:endParaRPr b="1" sz="1000">
              <a:solidFill>
                <a:srgbClr val="000000"/>
              </a:solidFill>
              <a:latin typeface="Proxima Nova"/>
              <a:ea typeface="Proxima Nova"/>
              <a:cs typeface="Proxima Nova"/>
              <a:sym typeface="Proxima Nova"/>
            </a:endParaRPr>
          </a:p>
          <a:p>
            <a:pPr indent="0" lvl="0" marL="0" rtl="0" algn="l">
              <a:lnSpc>
                <a:spcPct val="150000"/>
              </a:lnSpc>
              <a:spcBef>
                <a:spcPts val="1500"/>
              </a:spcBef>
              <a:spcAft>
                <a:spcPts val="0"/>
              </a:spcAft>
              <a:buClr>
                <a:srgbClr val="000000"/>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rgbClr val="000000"/>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rgbClr val="000000"/>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rgbClr val="000000"/>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rgbClr val="000000"/>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rgbClr val="000000"/>
              </a:buClr>
              <a:buSzPts val="800"/>
              <a:buFont typeface="Salesforce Sans"/>
              <a:buNone/>
            </a:pPr>
            <a:r>
              <a:t/>
            </a:r>
            <a:endParaRPr sz="1000">
              <a:solidFill>
                <a:srgbClr val="000000"/>
              </a:solidFill>
              <a:latin typeface="Proxima Nova"/>
              <a:ea typeface="Proxima Nova"/>
              <a:cs typeface="Proxima Nova"/>
              <a:sym typeface="Proxima Nova"/>
            </a:endParaRPr>
          </a:p>
          <a:p>
            <a:pPr indent="0" lvl="0" marL="0" rtl="0" algn="l">
              <a:lnSpc>
                <a:spcPct val="150000"/>
              </a:lnSpc>
              <a:spcBef>
                <a:spcPts val="0"/>
              </a:spcBef>
              <a:spcAft>
                <a:spcPts val="0"/>
              </a:spcAft>
              <a:buClr>
                <a:srgbClr val="000000"/>
              </a:buClr>
              <a:buSzPts val="800"/>
              <a:buFont typeface="Salesforce Sans"/>
              <a:buNone/>
            </a:pPr>
            <a:r>
              <a:t/>
            </a:r>
            <a:endParaRPr sz="1000">
              <a:solidFill>
                <a:srgbClr val="479EDB"/>
              </a:solidFill>
              <a:latin typeface="Proxima Nova"/>
              <a:ea typeface="Proxima Nova"/>
              <a:cs typeface="Proxima Nova"/>
              <a:sym typeface="Proxima Nova"/>
            </a:endParaRPr>
          </a:p>
        </p:txBody>
      </p:sp>
      <p:sp>
        <p:nvSpPr>
          <p:cNvPr id="121" name="Google Shape;121;p17"/>
          <p:cNvSpPr txBox="1"/>
          <p:nvPr>
            <p:ph idx="4294967295" type="body"/>
          </p:nvPr>
        </p:nvSpPr>
        <p:spPr>
          <a:xfrm>
            <a:off x="2419796" y="1294450"/>
            <a:ext cx="1393200" cy="1838400"/>
          </a:xfrm>
          <a:prstGeom prst="rect">
            <a:avLst/>
          </a:prstGeom>
          <a:noFill/>
          <a:ln>
            <a:noFill/>
          </a:ln>
        </p:spPr>
        <p:txBody>
          <a:bodyPr anchorCtr="0" anchor="t" bIns="19050" lIns="19050" spcFirstLastPara="1" rIns="19050" wrap="square" tIns="19050">
            <a:noAutofit/>
          </a:bodyPr>
          <a:lstStyle/>
          <a:p>
            <a:pPr indent="0" lvl="0" marL="0" rtl="0" algn="l">
              <a:lnSpc>
                <a:spcPct val="100000"/>
              </a:lnSpc>
              <a:spcBef>
                <a:spcPts val="0"/>
              </a:spcBef>
              <a:spcAft>
                <a:spcPts val="0"/>
              </a:spcAft>
              <a:buClr>
                <a:srgbClr val="479EDB"/>
              </a:buClr>
              <a:buSzPts val="1200"/>
              <a:buFont typeface="Questrial"/>
              <a:buNone/>
            </a:pPr>
            <a:r>
              <a:rPr b="1" lang="en" sz="1400">
                <a:solidFill>
                  <a:srgbClr val="479EDB"/>
                </a:solidFill>
                <a:latin typeface="Proxima Nova"/>
                <a:ea typeface="Proxima Nova"/>
                <a:cs typeface="Proxima Nova"/>
                <a:sym typeface="Proxima Nova"/>
              </a:rPr>
              <a:t>Group 2: Onboard</a:t>
            </a:r>
            <a:endParaRPr b="1" sz="1000">
              <a:solidFill>
                <a:srgbClr val="000000"/>
              </a:solidFill>
              <a:latin typeface="Proxima Nova"/>
              <a:ea typeface="Proxima Nova"/>
              <a:cs typeface="Proxima Nova"/>
              <a:sym typeface="Proxima Nova"/>
            </a:endParaRPr>
          </a:p>
          <a:p>
            <a:pPr indent="0" lvl="0" marL="0" rtl="0" algn="l">
              <a:lnSpc>
                <a:spcPct val="150000"/>
              </a:lnSpc>
              <a:spcBef>
                <a:spcPts val="150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1600"/>
              </a:spcAft>
              <a:buClr>
                <a:srgbClr val="000000"/>
              </a:buClr>
              <a:buSzPts val="800"/>
              <a:buFont typeface="Salesforce Sans"/>
              <a:buNone/>
            </a:pPr>
            <a:r>
              <a:t/>
            </a:r>
            <a:endParaRPr sz="1000">
              <a:solidFill>
                <a:srgbClr val="59575C"/>
              </a:solidFill>
              <a:latin typeface="Proxima Nova"/>
              <a:ea typeface="Proxima Nova"/>
              <a:cs typeface="Proxima Nova"/>
              <a:sym typeface="Proxima Nova"/>
            </a:endParaRPr>
          </a:p>
        </p:txBody>
      </p:sp>
      <p:sp>
        <p:nvSpPr>
          <p:cNvPr id="122" name="Google Shape;122;p17"/>
          <p:cNvSpPr txBox="1"/>
          <p:nvPr>
            <p:ph idx="4294967295" type="body"/>
          </p:nvPr>
        </p:nvSpPr>
        <p:spPr>
          <a:xfrm>
            <a:off x="3968902" y="1294450"/>
            <a:ext cx="1393200" cy="1838400"/>
          </a:xfrm>
          <a:prstGeom prst="rect">
            <a:avLst/>
          </a:prstGeom>
          <a:noFill/>
          <a:ln>
            <a:noFill/>
          </a:ln>
        </p:spPr>
        <p:txBody>
          <a:bodyPr anchorCtr="0" anchor="t" bIns="19050" lIns="19050" spcFirstLastPara="1" rIns="19050" wrap="square" tIns="19050">
            <a:noAutofit/>
          </a:bodyPr>
          <a:lstStyle/>
          <a:p>
            <a:pPr indent="0" lvl="0" marL="0" rtl="0" algn="l">
              <a:lnSpc>
                <a:spcPct val="100000"/>
              </a:lnSpc>
              <a:spcBef>
                <a:spcPts val="0"/>
              </a:spcBef>
              <a:spcAft>
                <a:spcPts val="0"/>
              </a:spcAft>
              <a:buClr>
                <a:srgbClr val="479EDB"/>
              </a:buClr>
              <a:buSzPts val="1200"/>
              <a:buFont typeface="Questrial"/>
              <a:buNone/>
            </a:pPr>
            <a:r>
              <a:rPr b="1" lang="en" sz="1400">
                <a:solidFill>
                  <a:srgbClr val="479EDB"/>
                </a:solidFill>
                <a:latin typeface="Proxima Nova"/>
                <a:ea typeface="Proxima Nova"/>
                <a:cs typeface="Proxima Nova"/>
                <a:sym typeface="Proxima Nova"/>
              </a:rPr>
              <a:t>Group 3: </a:t>
            </a:r>
            <a:br>
              <a:rPr b="1" lang="en" sz="1400">
                <a:solidFill>
                  <a:srgbClr val="479EDB"/>
                </a:solidFill>
                <a:latin typeface="Proxima Nova"/>
                <a:ea typeface="Proxima Nova"/>
                <a:cs typeface="Proxima Nova"/>
                <a:sym typeface="Proxima Nova"/>
              </a:rPr>
            </a:br>
            <a:r>
              <a:rPr b="1" lang="en" sz="1400">
                <a:solidFill>
                  <a:srgbClr val="479EDB"/>
                </a:solidFill>
                <a:latin typeface="Proxima Nova"/>
                <a:ea typeface="Proxima Nova"/>
                <a:cs typeface="Proxima Nova"/>
                <a:sym typeface="Proxima Nova"/>
              </a:rPr>
              <a:t>Engage</a:t>
            </a:r>
            <a:endParaRPr b="1" sz="1000">
              <a:solidFill>
                <a:srgbClr val="000000"/>
              </a:solidFill>
              <a:latin typeface="Proxima Nova"/>
              <a:ea typeface="Proxima Nova"/>
              <a:cs typeface="Proxima Nova"/>
              <a:sym typeface="Proxima Nova"/>
            </a:endParaRPr>
          </a:p>
          <a:p>
            <a:pPr indent="0" lvl="0" marL="0" rtl="0" algn="l">
              <a:lnSpc>
                <a:spcPct val="150000"/>
              </a:lnSpc>
              <a:spcBef>
                <a:spcPts val="150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1600"/>
              </a:spcAft>
              <a:buClr>
                <a:srgbClr val="000000"/>
              </a:buClr>
              <a:buSzPts val="800"/>
              <a:buFont typeface="Salesforce Sans"/>
              <a:buNone/>
            </a:pPr>
            <a:r>
              <a:t/>
            </a:r>
            <a:endParaRPr sz="1000">
              <a:solidFill>
                <a:srgbClr val="59575C"/>
              </a:solidFill>
              <a:latin typeface="Proxima Nova"/>
              <a:ea typeface="Proxima Nova"/>
              <a:cs typeface="Proxima Nova"/>
              <a:sym typeface="Proxima Nova"/>
            </a:endParaRPr>
          </a:p>
        </p:txBody>
      </p:sp>
      <p:sp>
        <p:nvSpPr>
          <p:cNvPr id="123" name="Google Shape;123;p17"/>
          <p:cNvSpPr txBox="1"/>
          <p:nvPr>
            <p:ph idx="4294967295" type="body"/>
          </p:nvPr>
        </p:nvSpPr>
        <p:spPr>
          <a:xfrm>
            <a:off x="5518008" y="1294450"/>
            <a:ext cx="1393200" cy="1838400"/>
          </a:xfrm>
          <a:prstGeom prst="rect">
            <a:avLst/>
          </a:prstGeom>
          <a:noFill/>
          <a:ln>
            <a:noFill/>
          </a:ln>
        </p:spPr>
        <p:txBody>
          <a:bodyPr anchorCtr="0" anchor="t" bIns="19050" lIns="19050" spcFirstLastPara="1" rIns="19050" wrap="square" tIns="19050">
            <a:noAutofit/>
          </a:bodyPr>
          <a:lstStyle/>
          <a:p>
            <a:pPr indent="0" lvl="0" marL="0" rtl="0" algn="l">
              <a:lnSpc>
                <a:spcPct val="100000"/>
              </a:lnSpc>
              <a:spcBef>
                <a:spcPts val="0"/>
              </a:spcBef>
              <a:spcAft>
                <a:spcPts val="0"/>
              </a:spcAft>
              <a:buClr>
                <a:srgbClr val="479EDB"/>
              </a:buClr>
              <a:buSzPts val="1200"/>
              <a:buFont typeface="Questrial"/>
              <a:buNone/>
            </a:pPr>
            <a:r>
              <a:rPr b="1" lang="en" sz="1400">
                <a:solidFill>
                  <a:srgbClr val="479EDB"/>
                </a:solidFill>
                <a:latin typeface="Proxima Nova"/>
                <a:ea typeface="Proxima Nova"/>
                <a:cs typeface="Proxima Nova"/>
                <a:sym typeface="Proxima Nova"/>
              </a:rPr>
              <a:t>Group 4: </a:t>
            </a:r>
            <a:br>
              <a:rPr b="1" lang="en" sz="1400">
                <a:solidFill>
                  <a:srgbClr val="479EDB"/>
                </a:solidFill>
                <a:latin typeface="Proxima Nova"/>
                <a:ea typeface="Proxima Nova"/>
                <a:cs typeface="Proxima Nova"/>
                <a:sym typeface="Proxima Nova"/>
              </a:rPr>
            </a:br>
            <a:r>
              <a:rPr b="1" lang="en" sz="1400">
                <a:solidFill>
                  <a:srgbClr val="479EDB"/>
                </a:solidFill>
                <a:latin typeface="Proxima Nova"/>
                <a:ea typeface="Proxima Nova"/>
                <a:cs typeface="Proxima Nova"/>
                <a:sym typeface="Proxima Nova"/>
              </a:rPr>
              <a:t>Retain</a:t>
            </a:r>
            <a:endParaRPr b="1" sz="1000">
              <a:solidFill>
                <a:srgbClr val="000000"/>
              </a:solidFill>
              <a:latin typeface="Proxima Nova"/>
              <a:ea typeface="Proxima Nova"/>
              <a:cs typeface="Proxima Nova"/>
              <a:sym typeface="Proxima Nova"/>
            </a:endParaRPr>
          </a:p>
          <a:p>
            <a:pPr indent="0" lvl="0" marL="0" rtl="0" algn="l">
              <a:lnSpc>
                <a:spcPct val="150000"/>
              </a:lnSpc>
              <a:spcBef>
                <a:spcPts val="150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1600"/>
              </a:spcAft>
              <a:buClr>
                <a:srgbClr val="000000"/>
              </a:buClr>
              <a:buSzPts val="800"/>
              <a:buFont typeface="Salesforce Sans"/>
              <a:buNone/>
            </a:pPr>
            <a:r>
              <a:t/>
            </a:r>
            <a:endParaRPr sz="1000">
              <a:solidFill>
                <a:srgbClr val="59575C"/>
              </a:solidFill>
              <a:latin typeface="Proxima Nova"/>
              <a:ea typeface="Proxima Nova"/>
              <a:cs typeface="Proxima Nova"/>
              <a:sym typeface="Proxima Nova"/>
            </a:endParaRPr>
          </a:p>
        </p:txBody>
      </p:sp>
      <p:sp>
        <p:nvSpPr>
          <p:cNvPr id="124" name="Google Shape;124;p17"/>
          <p:cNvSpPr txBox="1"/>
          <p:nvPr>
            <p:ph idx="4294967295" type="body"/>
          </p:nvPr>
        </p:nvSpPr>
        <p:spPr>
          <a:xfrm>
            <a:off x="7067114" y="1294450"/>
            <a:ext cx="1393200" cy="1838400"/>
          </a:xfrm>
          <a:prstGeom prst="rect">
            <a:avLst/>
          </a:prstGeom>
          <a:noFill/>
          <a:ln>
            <a:noFill/>
          </a:ln>
        </p:spPr>
        <p:txBody>
          <a:bodyPr anchorCtr="0" anchor="t" bIns="19050" lIns="19050" spcFirstLastPara="1" rIns="19050" wrap="square" tIns="19050">
            <a:noAutofit/>
          </a:bodyPr>
          <a:lstStyle/>
          <a:p>
            <a:pPr indent="0" lvl="0" marL="0" rtl="0" algn="l">
              <a:lnSpc>
                <a:spcPct val="100000"/>
              </a:lnSpc>
              <a:spcBef>
                <a:spcPts val="0"/>
              </a:spcBef>
              <a:spcAft>
                <a:spcPts val="0"/>
              </a:spcAft>
              <a:buClr>
                <a:srgbClr val="479EDB"/>
              </a:buClr>
              <a:buSzPts val="1200"/>
              <a:buFont typeface="Questrial"/>
              <a:buNone/>
            </a:pPr>
            <a:r>
              <a:rPr b="1" lang="en" sz="1400">
                <a:solidFill>
                  <a:srgbClr val="479EDB"/>
                </a:solidFill>
                <a:latin typeface="Proxima Nova"/>
                <a:ea typeface="Proxima Nova"/>
                <a:cs typeface="Proxima Nova"/>
                <a:sym typeface="Proxima Nova"/>
              </a:rPr>
              <a:t>Group 5: Advocate</a:t>
            </a:r>
            <a:endParaRPr b="1" sz="1000">
              <a:solidFill>
                <a:srgbClr val="000000"/>
              </a:solidFill>
              <a:latin typeface="Proxima Nova"/>
              <a:ea typeface="Proxima Nova"/>
              <a:cs typeface="Proxima Nova"/>
              <a:sym typeface="Proxima Nova"/>
            </a:endParaRPr>
          </a:p>
          <a:p>
            <a:pPr indent="0" lvl="0" marL="0" rtl="0" algn="l">
              <a:lnSpc>
                <a:spcPct val="150000"/>
              </a:lnSpc>
              <a:spcBef>
                <a:spcPts val="150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0"/>
              </a:spcAft>
              <a:buClr>
                <a:schemeClr val="dk1"/>
              </a:buClr>
              <a:buSzPts val="800"/>
              <a:buFont typeface="Salesforce Sans"/>
              <a:buNone/>
            </a:pPr>
            <a:r>
              <a:rPr lang="en" sz="1000">
                <a:solidFill>
                  <a:srgbClr val="59575C"/>
                </a:solidFill>
                <a:latin typeface="Proxima Nova"/>
                <a:ea typeface="Proxima Nova"/>
                <a:cs typeface="Proxima Nova"/>
                <a:sym typeface="Proxima Nova"/>
              </a:rPr>
              <a:t>First Lastname</a:t>
            </a:r>
            <a:endParaRPr sz="1000">
              <a:solidFill>
                <a:srgbClr val="59575C"/>
              </a:solidFill>
              <a:latin typeface="Proxima Nova"/>
              <a:ea typeface="Proxima Nova"/>
              <a:cs typeface="Proxima Nova"/>
              <a:sym typeface="Proxima Nova"/>
            </a:endParaRPr>
          </a:p>
          <a:p>
            <a:pPr indent="0" lvl="0" marL="0" rtl="0" algn="l">
              <a:lnSpc>
                <a:spcPct val="150000"/>
              </a:lnSpc>
              <a:spcBef>
                <a:spcPts val="0"/>
              </a:spcBef>
              <a:spcAft>
                <a:spcPts val="1600"/>
              </a:spcAft>
              <a:buClr>
                <a:srgbClr val="000000"/>
              </a:buClr>
              <a:buSzPts val="800"/>
              <a:buFont typeface="Salesforce Sans"/>
              <a:buNone/>
            </a:pPr>
            <a:r>
              <a:t/>
            </a:r>
            <a:endParaRPr sz="1000">
              <a:solidFill>
                <a:srgbClr val="59575C"/>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404811" y="1265977"/>
            <a:ext cx="3172200" cy="755400"/>
          </a:xfrm>
          <a:prstGeom prst="rect">
            <a:avLst/>
          </a:prstGeom>
          <a:noFill/>
          <a:ln>
            <a:noFill/>
          </a:ln>
        </p:spPr>
        <p:txBody>
          <a:bodyPr anchorCtr="0" anchor="t" bIns="19050" lIns="19050" spcFirstLastPara="1" rIns="19050" wrap="square" tIns="19050">
            <a:noAutofit/>
          </a:bodyPr>
          <a:lstStyle/>
          <a:p>
            <a:pPr indent="0" lvl="0" marL="0" rtl="0" algn="l">
              <a:lnSpc>
                <a:spcPct val="100000"/>
              </a:lnSpc>
              <a:spcBef>
                <a:spcPts val="0"/>
              </a:spcBef>
              <a:spcAft>
                <a:spcPts val="0"/>
              </a:spcAft>
              <a:buClr>
                <a:srgbClr val="102C5C"/>
              </a:buClr>
              <a:buSzPts val="3700"/>
              <a:buFont typeface="Questrial"/>
              <a:buNone/>
            </a:pPr>
            <a:r>
              <a:rPr lang="en" sz="3700">
                <a:latin typeface="Proxima Nova Extrabold"/>
                <a:ea typeface="Proxima Nova Extrabold"/>
                <a:cs typeface="Proxima Nova Extrabold"/>
                <a:sym typeface="Proxima Nova Extrabold"/>
              </a:rPr>
              <a:t>Review Work To Date</a:t>
            </a:r>
            <a:endParaRPr sz="3700">
              <a:latin typeface="Proxima Nova Extrabold"/>
              <a:ea typeface="Proxima Nova Extrabold"/>
              <a:cs typeface="Proxima Nova Extrabold"/>
              <a:sym typeface="Proxima Nova Extrabold"/>
            </a:endParaRPr>
          </a:p>
          <a:p>
            <a:pPr indent="0" lvl="0" marL="0" rtl="0" algn="l">
              <a:lnSpc>
                <a:spcPct val="100000"/>
              </a:lnSpc>
              <a:spcBef>
                <a:spcPts val="0"/>
              </a:spcBef>
              <a:spcAft>
                <a:spcPts val="0"/>
              </a:spcAft>
              <a:buClr>
                <a:srgbClr val="102C5C"/>
              </a:buClr>
              <a:buSzPts val="3700"/>
              <a:buFont typeface="Questrial"/>
              <a:buNone/>
            </a:pPr>
            <a:r>
              <a:rPr lang="en" sz="1800">
                <a:latin typeface="Proxima Nova"/>
                <a:ea typeface="Proxima Nova"/>
                <a:cs typeface="Proxima Nova"/>
                <a:sym typeface="Proxima Nova"/>
              </a:rPr>
              <a:t>45 min</a:t>
            </a:r>
            <a:endParaRPr sz="1800">
              <a:latin typeface="Proxima Nova"/>
              <a:ea typeface="Proxima Nova"/>
              <a:cs typeface="Proxima Nova"/>
              <a:sym typeface="Proxima Nova"/>
            </a:endParaRPr>
          </a:p>
        </p:txBody>
      </p:sp>
      <p:sp>
        <p:nvSpPr>
          <p:cNvPr id="130" name="Google Shape;130;p18"/>
          <p:cNvSpPr txBox="1"/>
          <p:nvPr>
            <p:ph idx="1" type="body"/>
          </p:nvPr>
        </p:nvSpPr>
        <p:spPr>
          <a:xfrm>
            <a:off x="5118100" y="1265975"/>
            <a:ext cx="3389100" cy="2377500"/>
          </a:xfrm>
          <a:prstGeom prst="rect">
            <a:avLst/>
          </a:prstGeom>
          <a:noFill/>
          <a:ln>
            <a:noFill/>
          </a:ln>
        </p:spPr>
        <p:txBody>
          <a:bodyPr anchorCtr="0" anchor="t" bIns="19050" lIns="19050" spcFirstLastPara="1" rIns="19050" wrap="square" tIns="19050">
            <a:noAutofit/>
          </a:bodyPr>
          <a:lstStyle/>
          <a:p>
            <a:pPr indent="0" lvl="0" marL="0" rtl="0" algn="l">
              <a:lnSpc>
                <a:spcPct val="120000"/>
              </a:lnSpc>
              <a:spcBef>
                <a:spcPts val="0"/>
              </a:spcBef>
              <a:spcAft>
                <a:spcPts val="0"/>
              </a:spcAft>
              <a:buNone/>
            </a:pPr>
            <a:r>
              <a:rPr lang="en" sz="1200">
                <a:solidFill>
                  <a:srgbClr val="59575C"/>
                </a:solidFill>
                <a:latin typeface="Proxima Nova"/>
                <a:ea typeface="Proxima Nova"/>
                <a:cs typeface="Proxima Nova"/>
                <a:sym typeface="Proxima Nova"/>
              </a:rPr>
              <a:t>Do the phases and actions in the journey resonate as true-to-life?</a:t>
            </a:r>
            <a:endParaRPr sz="1200">
              <a:solidFill>
                <a:srgbClr val="59575C"/>
              </a:solidFill>
              <a:latin typeface="Proxima Nova"/>
              <a:ea typeface="Proxima Nova"/>
              <a:cs typeface="Proxima Nova"/>
              <a:sym typeface="Proxima Nova"/>
            </a:endParaRPr>
          </a:p>
          <a:p>
            <a:pPr indent="0" lvl="0" marL="0" rtl="0" algn="l">
              <a:lnSpc>
                <a:spcPct val="120000"/>
              </a:lnSpc>
              <a:spcBef>
                <a:spcPts val="1500"/>
              </a:spcBef>
              <a:spcAft>
                <a:spcPts val="0"/>
              </a:spcAft>
              <a:buNone/>
            </a:pPr>
            <a:r>
              <a:rPr lang="en" sz="1200">
                <a:solidFill>
                  <a:srgbClr val="59575C"/>
                </a:solidFill>
                <a:latin typeface="Proxima Nova"/>
                <a:ea typeface="Proxima Nova"/>
                <a:cs typeface="Proxima Nova"/>
                <a:sym typeface="Proxima Nova"/>
              </a:rPr>
              <a:t>Did we miss anything?</a:t>
            </a:r>
            <a:endParaRPr sz="1200">
              <a:solidFill>
                <a:srgbClr val="59575C"/>
              </a:solidFill>
              <a:latin typeface="Proxima Nova"/>
              <a:ea typeface="Proxima Nova"/>
              <a:cs typeface="Proxima Nova"/>
              <a:sym typeface="Proxima Nova"/>
            </a:endParaRPr>
          </a:p>
          <a:p>
            <a:pPr indent="0" lvl="0" marL="0" rtl="0" algn="l">
              <a:lnSpc>
                <a:spcPct val="120000"/>
              </a:lnSpc>
              <a:spcBef>
                <a:spcPts val="1500"/>
              </a:spcBef>
              <a:spcAft>
                <a:spcPts val="1500"/>
              </a:spcAft>
              <a:buNone/>
            </a:pPr>
            <a:r>
              <a:rPr lang="en" sz="1200">
                <a:solidFill>
                  <a:srgbClr val="59575C"/>
                </a:solidFill>
                <a:latin typeface="Proxima Nova"/>
                <a:ea typeface="Proxima Nova"/>
                <a:cs typeface="Proxima Nova"/>
                <a:sym typeface="Proxima Nova"/>
              </a:rPr>
              <a:t>Did we include anything unnecessary?</a:t>
            </a:r>
            <a:endParaRPr sz="1200">
              <a:solidFill>
                <a:srgbClr val="59575C"/>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