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74"/>
    <a:srgbClr val="E6DE7A"/>
    <a:srgbClr val="CFE67A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F263-57F6-40DC-8423-09499BA3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D80A4-E47B-49EA-B984-6D8A32AA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8444-0B1C-4AEF-8340-F29BB588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C7AB-BECD-46EB-AFC9-EFC9EF88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797C-DCD0-4C4C-A4EA-9B6E571D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3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06DB-09E4-4C5C-89A8-089C6FED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81CC-47A6-4351-B6A8-0FD53F5D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22EF-6288-43A4-8AF3-1D0B2DD9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6383-F47E-4B57-B303-85549F0C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332A-D856-4A71-9AA6-27060CF6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9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22AA7-BB80-4E76-8C2B-51434DA1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2A8D-9EAB-42D8-A7F3-AE6E58F6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78C4-9901-44F8-8BF2-9B2495EA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B7AE-997B-4FC9-A534-B83D276F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C25B-BE23-4CA1-9A7B-D92ACE4A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3CA-ACF0-46F2-B735-988E6FE0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B0B9-2AEE-4182-8B82-8046E9D0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384E-7430-426E-A559-6280CFCB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8B10-7E35-4CDE-8B2F-DF94BAE4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0720-D569-4F03-8052-5F71245D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DB-0F78-4600-894A-15069DF6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7F0C-A20E-4447-B7BA-CB22024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C2F2-4ECC-44DD-8B74-61FF99E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1AE1-9F37-4930-8B2D-229B1B9D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E05F-69C3-42C8-B0E8-98B03D4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9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5C87-8D11-4BCA-B844-9D5FCDB0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5DF3-025B-4344-87B8-9FCF4BDC3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33CF-8ECE-4986-A8C1-7677AABF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4C6C-49D1-49DD-BADA-DC41B816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52DE3-AAE9-404D-87C2-186C9D99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5DDC-C771-4314-8A36-51EEF503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10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8C04-9E1F-4688-BD70-1AC2E175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96450-FDF4-4D84-86F3-F1DA772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853C-1741-49EA-8D7C-C941CBE9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751A1-68E0-4B48-AFFA-9F32E8D9C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53753-A3C5-4953-8FA1-065E71C92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27F2-22D2-4AAE-BFC4-2C7ED962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FC4EA-F234-4852-B288-6C1B2DD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A8E7D-567A-45C8-9EBF-5FFDFEE9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1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6064-7FAC-4A8C-B882-E3B4EDB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01B7-7514-46F3-85CB-08A7133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B97E-F108-482F-8E68-133375E6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ED1D-A589-477E-9DF0-5A252AC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2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E5B56-F333-4AE0-B2D0-7005F25B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65C7-0213-498D-BEB8-F8FF79E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20D0B-5E33-41D0-8452-557B806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1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D2A2-477B-4823-BCB5-87AFA1B1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446F-8B96-48D3-A98E-D60B1CB9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2618-970C-4D7D-B3A8-775FFFCD1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F11B-056F-4E61-BC86-1E442526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7470-F92C-4601-B706-88423E6D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11AB-AA81-4E7B-843F-096C2AC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3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70F8-BF8C-428F-B9B4-FD57B01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D4ECD-F088-41C0-9C52-4BB4C89CE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CA829-D78E-4342-9B83-EF9C0B40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4C6F6-826B-4EC2-9C92-18565BB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E31D-EDCA-415E-8A87-0DF93D68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2835-004F-4D9B-A710-CD13C933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0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D926D-28D5-4374-AEC8-53F3577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8949E-6920-4E3C-A550-D6B70AC0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956B-1D15-4C88-893B-FBA2BF187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4A9C-D2EC-4828-88C3-7FA34E022242}" type="datetimeFigureOut">
              <a:rPr lang="en-CA" smtClean="0"/>
              <a:t>2021-02-07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54F5-D0D0-4FF9-AB5B-18108CC21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14D0-8FFF-4C8F-A022-970CE33D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C87BF-501D-4A62-930E-5CCE5BF0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673592"/>
            <a:ext cx="11460174" cy="6173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336068-76A7-46D9-80E2-435AAC340F53}"/>
              </a:ext>
            </a:extLst>
          </p:cNvPr>
          <p:cNvSpPr/>
          <p:nvPr/>
        </p:nvSpPr>
        <p:spPr>
          <a:xfrm>
            <a:off x="10672566" y="684939"/>
            <a:ext cx="842400" cy="5707472"/>
          </a:xfrm>
          <a:prstGeom prst="rect">
            <a:avLst/>
          </a:prstGeom>
          <a:solidFill>
            <a:srgbClr val="A9D18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ABA24-29FD-4936-9937-2E1DFBB6744B}"/>
              </a:ext>
            </a:extLst>
          </p:cNvPr>
          <p:cNvSpPr/>
          <p:nvPr/>
        </p:nvSpPr>
        <p:spPr>
          <a:xfrm>
            <a:off x="9754992" y="684939"/>
            <a:ext cx="917574" cy="5707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4FCE3-513C-4177-BA94-7D7913CB38C5}"/>
              </a:ext>
            </a:extLst>
          </p:cNvPr>
          <p:cNvSpPr/>
          <p:nvPr/>
        </p:nvSpPr>
        <p:spPr>
          <a:xfrm>
            <a:off x="8912592" y="684939"/>
            <a:ext cx="842400" cy="5707472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0E8DD2-4D8B-4197-AB65-01C630DB1886}"/>
              </a:ext>
            </a:extLst>
          </p:cNvPr>
          <p:cNvSpPr/>
          <p:nvPr/>
        </p:nvSpPr>
        <p:spPr>
          <a:xfrm>
            <a:off x="8073792" y="684939"/>
            <a:ext cx="842400" cy="570747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64D0F-0B64-42B6-8441-9334D0404B15}"/>
              </a:ext>
            </a:extLst>
          </p:cNvPr>
          <p:cNvSpPr/>
          <p:nvPr/>
        </p:nvSpPr>
        <p:spPr>
          <a:xfrm>
            <a:off x="7230483" y="684939"/>
            <a:ext cx="842400" cy="57074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77C553-847E-4E7F-A0BB-03B04E998FAB}"/>
              </a:ext>
            </a:extLst>
          </p:cNvPr>
          <p:cNvSpPr/>
          <p:nvPr/>
        </p:nvSpPr>
        <p:spPr>
          <a:xfrm>
            <a:off x="6389883" y="684939"/>
            <a:ext cx="842400" cy="5707472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35434-F913-4FD1-9DB1-801EC40CC360}"/>
              </a:ext>
            </a:extLst>
          </p:cNvPr>
          <p:cNvSpPr/>
          <p:nvPr/>
        </p:nvSpPr>
        <p:spPr>
          <a:xfrm>
            <a:off x="5542083" y="684939"/>
            <a:ext cx="842400" cy="570747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AD50B-338F-400A-83F7-9691AB80AD3C}"/>
              </a:ext>
            </a:extLst>
          </p:cNvPr>
          <p:cNvSpPr/>
          <p:nvPr/>
        </p:nvSpPr>
        <p:spPr>
          <a:xfrm>
            <a:off x="4708683" y="684939"/>
            <a:ext cx="842400" cy="5707472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3204EA-624F-4FA6-805A-8DA7E01890B5}"/>
              </a:ext>
            </a:extLst>
          </p:cNvPr>
          <p:cNvSpPr/>
          <p:nvPr/>
        </p:nvSpPr>
        <p:spPr>
          <a:xfrm>
            <a:off x="898216" y="684939"/>
            <a:ext cx="2974367" cy="570747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20F19A-5A56-4E4E-89D7-15B3E386A9DB}"/>
              </a:ext>
            </a:extLst>
          </p:cNvPr>
          <p:cNvSpPr/>
          <p:nvPr/>
        </p:nvSpPr>
        <p:spPr>
          <a:xfrm>
            <a:off x="3869883" y="684939"/>
            <a:ext cx="842400" cy="570747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FF41C-37EF-4D4B-9920-EF34FE75DBC9}"/>
              </a:ext>
            </a:extLst>
          </p:cNvPr>
          <p:cNvSpPr txBox="1"/>
          <p:nvPr/>
        </p:nvSpPr>
        <p:spPr>
          <a:xfrm>
            <a:off x="10705895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AAE4C-F43A-436B-869A-E5DFB31A721F}"/>
              </a:ext>
            </a:extLst>
          </p:cNvPr>
          <p:cNvSpPr txBox="1"/>
          <p:nvPr/>
        </p:nvSpPr>
        <p:spPr>
          <a:xfrm>
            <a:off x="9830166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5F833-51B1-4A4E-96BA-026C6060DBE3}"/>
              </a:ext>
            </a:extLst>
          </p:cNvPr>
          <p:cNvSpPr txBox="1"/>
          <p:nvPr/>
        </p:nvSpPr>
        <p:spPr>
          <a:xfrm>
            <a:off x="8954437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DA8403-96D0-42E2-9FD1-F13007C744D8}"/>
              </a:ext>
            </a:extLst>
          </p:cNvPr>
          <p:cNvSpPr txBox="1"/>
          <p:nvPr/>
        </p:nvSpPr>
        <p:spPr>
          <a:xfrm>
            <a:off x="8117696" y="3947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1DA4A-1F06-4003-A3E4-FC9CA4289E3C}"/>
              </a:ext>
            </a:extLst>
          </p:cNvPr>
          <p:cNvSpPr txBox="1"/>
          <p:nvPr/>
        </p:nvSpPr>
        <p:spPr>
          <a:xfrm>
            <a:off x="7272884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3FCF7-ED67-4BBE-8114-80AC6BD8C188}"/>
              </a:ext>
            </a:extLst>
          </p:cNvPr>
          <p:cNvSpPr txBox="1"/>
          <p:nvPr/>
        </p:nvSpPr>
        <p:spPr>
          <a:xfrm>
            <a:off x="6425600" y="387381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1E133-A0D0-4F94-A9F1-FF263289204F}"/>
              </a:ext>
            </a:extLst>
          </p:cNvPr>
          <p:cNvSpPr txBox="1"/>
          <p:nvPr/>
        </p:nvSpPr>
        <p:spPr>
          <a:xfrm>
            <a:off x="5581026" y="394797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E4D4A-80D4-4F74-94D7-6B9872D558EE}"/>
              </a:ext>
            </a:extLst>
          </p:cNvPr>
          <p:cNvSpPr txBox="1"/>
          <p:nvPr/>
        </p:nvSpPr>
        <p:spPr>
          <a:xfrm>
            <a:off x="4749025" y="387380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BC80D6-56DC-4186-B823-C5F9E14E1E8E}"/>
              </a:ext>
            </a:extLst>
          </p:cNvPr>
          <p:cNvSpPr txBox="1"/>
          <p:nvPr/>
        </p:nvSpPr>
        <p:spPr>
          <a:xfrm>
            <a:off x="3907762" y="39479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1780DB-56C5-4ACA-9C34-BBAEDB5D64BA}"/>
              </a:ext>
            </a:extLst>
          </p:cNvPr>
          <p:cNvSpPr txBox="1"/>
          <p:nvPr/>
        </p:nvSpPr>
        <p:spPr>
          <a:xfrm>
            <a:off x="2016072" y="38737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10</a:t>
            </a:r>
          </a:p>
        </p:txBody>
      </p:sp>
    </p:spTree>
    <p:extLst>
      <p:ext uri="{BB962C8B-B14F-4D97-AF65-F5344CB8AC3E}">
        <p14:creationId xmlns:p14="http://schemas.microsoft.com/office/powerpoint/2010/main" val="202192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C87BF-501D-4A62-930E-5CCE5BF0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673592"/>
            <a:ext cx="11460174" cy="6173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336068-76A7-46D9-80E2-435AAC340F53}"/>
              </a:ext>
            </a:extLst>
          </p:cNvPr>
          <p:cNvSpPr/>
          <p:nvPr/>
        </p:nvSpPr>
        <p:spPr>
          <a:xfrm>
            <a:off x="10672566" y="684939"/>
            <a:ext cx="842400" cy="5707472"/>
          </a:xfrm>
          <a:prstGeom prst="rect">
            <a:avLst/>
          </a:prstGeom>
          <a:solidFill>
            <a:srgbClr val="A9D18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ABA24-29FD-4936-9937-2E1DFBB6744B}"/>
              </a:ext>
            </a:extLst>
          </p:cNvPr>
          <p:cNvSpPr/>
          <p:nvPr/>
        </p:nvSpPr>
        <p:spPr>
          <a:xfrm>
            <a:off x="9754992" y="684939"/>
            <a:ext cx="917574" cy="5707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4FCE3-513C-4177-BA94-7D7913CB38C5}"/>
              </a:ext>
            </a:extLst>
          </p:cNvPr>
          <p:cNvSpPr/>
          <p:nvPr/>
        </p:nvSpPr>
        <p:spPr>
          <a:xfrm>
            <a:off x="8912592" y="684939"/>
            <a:ext cx="842400" cy="5707472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0E8DD2-4D8B-4197-AB65-01C630DB1886}"/>
              </a:ext>
            </a:extLst>
          </p:cNvPr>
          <p:cNvSpPr/>
          <p:nvPr/>
        </p:nvSpPr>
        <p:spPr>
          <a:xfrm>
            <a:off x="8073792" y="684939"/>
            <a:ext cx="842400" cy="570747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3204EA-624F-4FA6-805A-8DA7E01890B5}"/>
              </a:ext>
            </a:extLst>
          </p:cNvPr>
          <p:cNvSpPr/>
          <p:nvPr/>
        </p:nvSpPr>
        <p:spPr>
          <a:xfrm>
            <a:off x="898216" y="684939"/>
            <a:ext cx="7183878" cy="570747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FF41C-37EF-4D4B-9920-EF34FE75DBC9}"/>
              </a:ext>
            </a:extLst>
          </p:cNvPr>
          <p:cNvSpPr txBox="1"/>
          <p:nvPr/>
        </p:nvSpPr>
        <p:spPr>
          <a:xfrm>
            <a:off x="10705895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AAE4C-F43A-436B-869A-E5DFB31A721F}"/>
              </a:ext>
            </a:extLst>
          </p:cNvPr>
          <p:cNvSpPr txBox="1"/>
          <p:nvPr/>
        </p:nvSpPr>
        <p:spPr>
          <a:xfrm>
            <a:off x="9830166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5F833-51B1-4A4E-96BA-026C6060DBE3}"/>
              </a:ext>
            </a:extLst>
          </p:cNvPr>
          <p:cNvSpPr txBox="1"/>
          <p:nvPr/>
        </p:nvSpPr>
        <p:spPr>
          <a:xfrm>
            <a:off x="8954437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DA8403-96D0-42E2-9FD1-F13007C744D8}"/>
              </a:ext>
            </a:extLst>
          </p:cNvPr>
          <p:cNvSpPr txBox="1"/>
          <p:nvPr/>
        </p:nvSpPr>
        <p:spPr>
          <a:xfrm>
            <a:off x="8117696" y="3947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1DA4A-1F06-4003-A3E4-FC9CA4289E3C}"/>
              </a:ext>
            </a:extLst>
          </p:cNvPr>
          <p:cNvSpPr txBox="1"/>
          <p:nvPr/>
        </p:nvSpPr>
        <p:spPr>
          <a:xfrm>
            <a:off x="4036248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854C80-2B48-43A6-8E31-41659E1F22F7}"/>
              </a:ext>
            </a:extLst>
          </p:cNvPr>
          <p:cNvCxnSpPr/>
          <p:nvPr/>
        </p:nvCxnSpPr>
        <p:spPr>
          <a:xfrm>
            <a:off x="1677798" y="2348917"/>
            <a:ext cx="6395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A662E7-92EC-4801-93E2-C1FE63629EA4}"/>
              </a:ext>
            </a:extLst>
          </p:cNvPr>
          <p:cNvCxnSpPr/>
          <p:nvPr/>
        </p:nvCxnSpPr>
        <p:spPr>
          <a:xfrm>
            <a:off x="1677798" y="5454242"/>
            <a:ext cx="6395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90F874-9D6B-4A86-B099-B9EB76235532}"/>
              </a:ext>
            </a:extLst>
          </p:cNvPr>
          <p:cNvCxnSpPr>
            <a:cxnSpLocks/>
          </p:cNvCxnSpPr>
          <p:nvPr/>
        </p:nvCxnSpPr>
        <p:spPr>
          <a:xfrm flipV="1">
            <a:off x="8073792" y="1249960"/>
            <a:ext cx="3441174" cy="10989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95E767-6EC7-44E6-9E5E-35D69A0929D9}"/>
              </a:ext>
            </a:extLst>
          </p:cNvPr>
          <p:cNvCxnSpPr>
            <a:cxnSpLocks/>
          </p:cNvCxnSpPr>
          <p:nvPr/>
        </p:nvCxnSpPr>
        <p:spPr>
          <a:xfrm flipV="1">
            <a:off x="8037829" y="4509083"/>
            <a:ext cx="3477137" cy="95650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1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Hayman</dc:creator>
  <cp:lastModifiedBy>Adam Hayman</cp:lastModifiedBy>
  <cp:revision>5</cp:revision>
  <dcterms:created xsi:type="dcterms:W3CDTF">2021-01-31T03:49:08Z</dcterms:created>
  <dcterms:modified xsi:type="dcterms:W3CDTF">2021-02-07T20:26:22Z</dcterms:modified>
</cp:coreProperties>
</file>