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A6A29-2922-FD6B-8039-008473E06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AD1C89-E924-16AA-3E92-8A51CD465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86B2CC-1D5D-6AE1-0127-2B6D7F40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1BF2F9-CCCB-805F-868D-AFDFBAEA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E9330D-C4BA-ED4D-C2C8-56F0394B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4FC00C-82B2-9357-01BA-EBF22067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46B31C7-6C94-8441-CE81-552D7358C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86C9E1-7772-BCF9-A79B-B8B1F7F5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F33AAD-56A0-86F3-0602-61391C046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1A6E-22C4-C13F-22F6-6AAB0778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E07A9F4-A7D1-D61A-0B49-F1C33A1C8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FD2370-AB7C-490C-36CE-606104FE1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BD87F9-5A32-2EDB-720E-DB552041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BEA8C4-76BA-213A-926F-9B5D1F47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C72534-0C6C-C08C-4DA5-5FBF21C9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08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02F970-064A-CBC2-D2CE-A66E864D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150D9D4-2EE4-5D6A-CF70-30B8CF4DD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0824C2-1E32-2B11-D1F7-73AF9307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DC47A33-A6DE-992A-5830-218602E7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5606F3-BB2C-FA4A-3B31-D52B064D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0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FC2BF5-5D7E-CEC9-26D6-775CDBCD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A98592-41CB-75E4-B60F-05BB1681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93FD1F-468D-7BD3-32B0-0AFB4877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C11B06-81E0-0FF0-4A56-FFC56A9DA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19AA5D-90F4-BD89-2C5C-2AF35125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3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A0109E-CF66-8598-E756-85408485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AC8604-261E-3D7D-9417-BA322566B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65E2783-753B-C859-D444-3FAD63E8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45E254-E4E1-FC03-8A29-7BBED796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95C2CCA-E9D4-C989-E8F0-19DD8802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3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CAC9B2-931D-8383-0B82-5BAB1373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20180C-38E9-3946-CAAD-D060B105A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5D4532-9FE4-84E0-F11A-B8CE119F6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CF939FB-E0C3-7BE6-6E88-7232F5C9E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D249A76-CB25-E4BE-22B6-0BAC5361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1DF060-8F5E-6069-48E7-DA41021E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0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3C3B30-B90E-5166-7F5A-80725E83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FEAD218-B549-FB27-1AE4-AFE690E4C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C4A1AD5-AE6F-A791-DDDA-AC33185F3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3640858-D57C-27CC-547D-89B3E9AB7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A024652-BAF8-364C-7651-C0E3A0136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DD9FAE9-763C-F85D-77C6-19A71C5B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C4743AB-66CC-4E72-0C5B-4F8410E3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C209A11-C8E9-BA9E-AF06-D1A53E52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847A27-E56D-04ED-B16E-6B91C9CB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4412DA-D455-2586-D6B3-CAA7D140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13D38DD-2F78-C545-B3D8-F6DBB876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4C950B3-4752-FCBE-48C5-D167F619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3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FEDDEC3-8CCC-8102-C64D-85FC7A5C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F27AAB0-9DB2-8289-38D0-92480400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5B4895E-4C24-7B59-B1D5-28B53E90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DAF4F4-F56E-088D-746F-33BFAD8F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78FDA0-5CB6-66A0-0652-4F5BC1BD9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D0E045-9184-88A0-6936-DB55F792B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B8F7FB-615D-FD34-8229-31FC5E4EC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3FC3114-4721-4C96-2AE8-72D5CCB0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5664A8-0A2D-40ED-B4F1-0EF687C7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97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ABE58A-DA1E-27F2-16B3-02E88076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FE6B54E-D844-022B-795C-D941FB9AB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1DA1F14-5D90-DE03-F98E-4F8DD94F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099FDD-0ECE-4C96-EC84-46DA5E31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41C2ED9-97BA-944E-D011-57D81D4F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6B2CB2-08F2-8552-4E39-2110550F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7BDF1AA-CCFF-2238-79D6-97FB43CE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46285F2-9343-51FB-8E1F-53D4C722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062EB9-590F-827C-9598-997256BB9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22FA5-52AB-4B0D-9DB4-E00BE30EC91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1CF1D50-89F8-DC4C-AECA-13F29F188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51F706-8528-E1C1-6169-610D5B0AB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769C8-4569-4480-945C-32B0E864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17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bg2">
                <a:lumMod val="3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069247-2D68-2FF8-7538-18A252E84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10000" b="1" dirty="0" err="1">
                <a:solidFill>
                  <a:srgbClr val="0078D7"/>
                </a:solidFill>
                <a:latin typeface="Calibri Light" panose="020F0302020204030204" pitchFamily="34" charset="0"/>
              </a:rPr>
              <a:t>Weboldal</a:t>
            </a:r>
            <a:r>
              <a:rPr lang="en-US" sz="10000" b="1" dirty="0">
                <a:solidFill>
                  <a:srgbClr val="0078D7"/>
                </a:solidFill>
                <a:latin typeface="Calibri Light" panose="020F0302020204030204" pitchFamily="34" charset="0"/>
              </a:rPr>
              <a:t> </a:t>
            </a:r>
            <a:r>
              <a:rPr lang="en-US" sz="10000" b="1" dirty="0" err="1">
                <a:solidFill>
                  <a:srgbClr val="0078D7"/>
                </a:solidFill>
                <a:latin typeface="Calibri Light" panose="020F0302020204030204" pitchFamily="34" charset="0"/>
              </a:rPr>
              <a:t>Dokumentáció</a:t>
            </a:r>
            <a:endParaRPr lang="en-US" sz="10000" b="1" dirty="0">
              <a:solidFill>
                <a:srgbClr val="0078D7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E5C7B3-1710-7E99-2B84-D0FA6233BC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2800" noProof="0" dirty="0">
                <a:solidFill>
                  <a:schemeClr val="bg1"/>
                </a:solidFill>
                <a:latin typeface="Calibri" panose="020F0502020204030204" pitchFamily="34" charset="0"/>
              </a:rPr>
              <a:t>Készítette</a:t>
            </a:r>
            <a:r>
              <a:rPr lang="hu-HU" sz="2800" dirty="0">
                <a:solidFill>
                  <a:schemeClr val="bg1"/>
                </a:solidFill>
                <a:latin typeface="Calibri" panose="020F0502020204030204" pitchFamily="34" charset="0"/>
              </a:rPr>
              <a:t>: Adamek Marcell, Kékesi András</a:t>
            </a:r>
            <a:endParaRPr lang="en-US" sz="2800" dirty="0">
              <a:solidFill>
                <a:schemeClr val="bg1"/>
              </a:solidFill>
              <a:latin typeface="Segoe MDL2 Assets" panose="050A01020101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1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bg2">
                <a:lumMod val="3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2A3217-CBD0-B752-DC2D-91FE4AF5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0078D7"/>
                </a:solidFill>
                <a:latin typeface="Calibri Light" panose="020F0302020204030204" pitchFamily="34" charset="0"/>
              </a:rPr>
              <a:t>Áttekintés</a:t>
            </a:r>
            <a:endParaRPr lang="en-US" sz="8000" b="1" dirty="0">
              <a:solidFill>
                <a:srgbClr val="0078D7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52177CC-1D59-6023-F1F7-29F985F7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Calibri" panose="020F0502020204030204" pitchFamily="34" charset="0"/>
              </a:rPr>
              <a:t>Cél: Pestszentlőrinc bemutatása</a:t>
            </a:r>
          </a:p>
          <a:p>
            <a:r>
              <a:rPr lang="hu-HU" sz="4400" dirty="0">
                <a:solidFill>
                  <a:schemeClr val="bg1"/>
                </a:solidFill>
                <a:latin typeface="Calibri" panose="020F0502020204030204" pitchFamily="34" charset="0"/>
              </a:rPr>
              <a:t>Főbb terek, nevezetességek, </a:t>
            </a:r>
            <a:r>
              <a:rPr lang="hu-HU" sz="4400" dirty="0" err="1">
                <a:solidFill>
                  <a:schemeClr val="bg1"/>
                </a:solidFill>
                <a:latin typeface="Calibri" panose="020F0502020204030204" pitchFamily="34" charset="0"/>
              </a:rPr>
              <a:t>tudnivalok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62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bg2">
                <a:lumMod val="3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919F37-80D0-E816-0101-C79501C0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0078D7"/>
                </a:solidFill>
                <a:latin typeface="Calibri Light" panose="020F0302020204030204" pitchFamily="34" charset="0"/>
              </a:rPr>
              <a:t>Navigáció</a:t>
            </a:r>
            <a:endParaRPr lang="en-US" sz="8000" b="1" dirty="0">
              <a:solidFill>
                <a:srgbClr val="0078D7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80AF284-BA2E-B8C9-EFC6-435EE013D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hu-HU" sz="4400" dirty="0">
                <a:solidFill>
                  <a:schemeClr val="bg1"/>
                </a:solidFill>
                <a:latin typeface="Calibri" panose="020F0502020204030204" pitchFamily="34" charset="0"/>
              </a:rPr>
              <a:t>Navigációs menü az oldal tetején</a:t>
            </a:r>
          </a:p>
          <a:p>
            <a:r>
              <a:rPr lang="hu-HU" sz="4400" dirty="0">
                <a:solidFill>
                  <a:schemeClr val="bg1"/>
                </a:solidFill>
                <a:latin typeface="Calibri" panose="020F0502020204030204" pitchFamily="34" charset="0"/>
              </a:rPr>
              <a:t>Vissza gomb az oldal alján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34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bg2">
                <a:lumMod val="3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121104-4F50-799F-60B2-60D32D9D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b="1" dirty="0" err="1">
                <a:solidFill>
                  <a:srgbClr val="0078D7"/>
                </a:solidFill>
                <a:latin typeface="Calibri Light" panose="020F0302020204030204" pitchFamily="34" charset="0"/>
              </a:rPr>
              <a:t>Technológiák</a:t>
            </a:r>
            <a:endParaRPr lang="en-US" sz="8000" b="1" dirty="0">
              <a:solidFill>
                <a:srgbClr val="0078D7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FA0821-4653-0D73-D8B1-1A98D9957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alibri" panose="020F0502020204030204" pitchFamily="34" charset="0"/>
              </a:rPr>
              <a:t>HTML</a:t>
            </a:r>
            <a:endParaRPr lang="hu-HU" sz="4400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r>
              <a:rPr lang="hu-HU" sz="4400" dirty="0">
                <a:solidFill>
                  <a:schemeClr val="bg1"/>
                </a:solidFill>
                <a:latin typeface="Calibri" panose="020F0502020204030204" pitchFamily="34" charset="0"/>
              </a:rPr>
              <a:t>CSS </a:t>
            </a:r>
          </a:p>
          <a:p>
            <a:r>
              <a:rPr lang="hu-HU" sz="4400" dirty="0" err="1">
                <a:solidFill>
                  <a:schemeClr val="bg1"/>
                </a:solidFill>
                <a:latin typeface="Calibri" panose="020F0502020204030204" pitchFamily="34" charset="0"/>
              </a:rPr>
              <a:t>Bootstrap</a:t>
            </a:r>
            <a:r>
              <a:rPr lang="hu-HU" sz="4400" dirty="0">
                <a:solidFill>
                  <a:schemeClr val="bg1"/>
                </a:solidFill>
                <a:latin typeface="Calibri" panose="020F0502020204030204" pitchFamily="34" charset="0"/>
              </a:rPr>
              <a:t> (CSS + JavaScript)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100000">
              <a:schemeClr val="bg2">
                <a:lumMod val="30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21CDB-78DB-1CEC-B47E-717F3DCAA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29E86D-7918-6CDA-BD1F-C0FACE70DB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hu-HU" sz="10000" b="1" dirty="0">
                <a:solidFill>
                  <a:srgbClr val="0078D7"/>
                </a:solidFill>
                <a:latin typeface="Calibri Light" panose="020F0302020204030204" pitchFamily="34" charset="0"/>
              </a:rPr>
              <a:t>Lássuk az oldalt!</a:t>
            </a:r>
            <a:endParaRPr lang="en-US" sz="10000" b="1" dirty="0">
              <a:solidFill>
                <a:srgbClr val="0078D7"/>
              </a:solidFill>
              <a:latin typeface="Calibri Light" panose="020F0302020204030204" pitchFamily="34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494BC7B-0CA3-8AA6-4573-CA5DD612FE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rgbClr val="282828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39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Szélesvásznú</PresentationFormat>
  <Paragraphs>13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MDL2 Assets</vt:lpstr>
      <vt:lpstr>Office-téma</vt:lpstr>
      <vt:lpstr>Weboldal Dokumentáció</vt:lpstr>
      <vt:lpstr>Áttekintés</vt:lpstr>
      <vt:lpstr>Navigáció</vt:lpstr>
      <vt:lpstr>Technológiák</vt:lpstr>
      <vt:lpstr>Lássuk az oldalt!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Marcell Adamek</dc:creator>
  <cp:lastModifiedBy>Marcell Adamek</cp:lastModifiedBy>
  <cp:revision>2</cp:revision>
  <dcterms:created xsi:type="dcterms:W3CDTF">2025-05-21T17:39:02Z</dcterms:created>
  <dcterms:modified xsi:type="dcterms:W3CDTF">2025-05-21T17:44:13Z</dcterms:modified>
</cp:coreProperties>
</file>