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3" r:id="rId10"/>
    <p:sldId id="266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4A11B57-DEF7-4D73-A804-611474AE0F9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B36F8CF-C58C-4D72-862C-C814AB969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King’s GYM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7195750" cy="5189538"/>
          </a:xfrm>
        </p:spPr>
      </p:pic>
    </p:spTree>
    <p:extLst>
      <p:ext uri="{BB962C8B-B14F-4D97-AF65-F5344CB8AC3E}">
        <p14:creationId xmlns:p14="http://schemas.microsoft.com/office/powerpoint/2010/main" val="30569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6984434" cy="5037138"/>
          </a:xfrm>
        </p:spPr>
      </p:pic>
    </p:spTree>
    <p:extLst>
      <p:ext uri="{BB962C8B-B14F-4D97-AF65-F5344CB8AC3E}">
        <p14:creationId xmlns:p14="http://schemas.microsoft.com/office/powerpoint/2010/main" val="40846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2895600" cy="452488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306401"/>
            <a:ext cx="4664782" cy="28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02727"/>
            <a:ext cx="7059436" cy="5066773"/>
          </a:xfrm>
        </p:spPr>
      </p:pic>
    </p:spTree>
    <p:extLst>
      <p:ext uri="{BB962C8B-B14F-4D97-AF65-F5344CB8AC3E}">
        <p14:creationId xmlns:p14="http://schemas.microsoft.com/office/powerpoint/2010/main" val="3147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7075978" cy="5037138"/>
          </a:xfrm>
        </p:spPr>
      </p:pic>
    </p:spTree>
    <p:extLst>
      <p:ext uri="{BB962C8B-B14F-4D97-AF65-F5344CB8AC3E}">
        <p14:creationId xmlns:p14="http://schemas.microsoft.com/office/powerpoint/2010/main" val="16839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Projekat je zasnovan na funkcionalnim karakteristikama </a:t>
            </a:r>
            <a:r>
              <a:rPr lang="en-US" dirty="0" smtClean="0"/>
              <a:t>web </a:t>
            </a:r>
            <a:r>
              <a:rPr lang="en-US" dirty="0" err="1" smtClean="0"/>
              <a:t>sajta</a:t>
            </a:r>
            <a:r>
              <a:rPr lang="sr-Latn-RS" dirty="0" smtClean="0"/>
              <a:t>(KING’S </a:t>
            </a:r>
            <a:r>
              <a:rPr lang="sr-Latn-RS" dirty="0"/>
              <a:t>GYM), koja se nalazi na vecem broju lokacija.</a:t>
            </a:r>
            <a:endParaRPr lang="en-US" dirty="0"/>
          </a:p>
          <a:p>
            <a:endParaRPr lang="en-US" dirty="0" smtClean="0"/>
          </a:p>
          <a:p>
            <a:r>
              <a:rPr lang="sr-Latn-RS" dirty="0" smtClean="0"/>
              <a:t>Teretana </a:t>
            </a:r>
            <a:r>
              <a:rPr lang="sr-Latn-RS" dirty="0"/>
              <a:t>na </a:t>
            </a:r>
            <a:r>
              <a:rPr lang="en-US" dirty="0" err="1" smtClean="0"/>
              <a:t>svom</a:t>
            </a:r>
            <a:r>
              <a:rPr lang="en-US" dirty="0" smtClean="0"/>
              <a:t> web </a:t>
            </a:r>
            <a:r>
              <a:rPr lang="en-US" dirty="0" err="1" smtClean="0"/>
              <a:t>sajtu</a:t>
            </a:r>
            <a:r>
              <a:rPr lang="en-US" dirty="0" smtClean="0"/>
              <a:t> </a:t>
            </a:r>
            <a:r>
              <a:rPr lang="sr-Latn-RS" dirty="0" smtClean="0"/>
              <a:t>nudi </a:t>
            </a:r>
            <a:r>
              <a:rPr lang="sr-Latn-RS" dirty="0"/>
              <a:t>opciju uclanjenje za nove korisnike i pregleda programa koje zaposleni treneri vode.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347637" cy="4889979"/>
          </a:xfrm>
        </p:spPr>
      </p:pic>
    </p:spTree>
    <p:extLst>
      <p:ext uri="{BB962C8B-B14F-4D97-AF65-F5344CB8AC3E}">
        <p14:creationId xmlns:p14="http://schemas.microsoft.com/office/powerpoint/2010/main" val="181203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62000"/>
            <a:ext cx="7339423" cy="5290240"/>
          </a:xfrm>
        </p:spPr>
      </p:pic>
    </p:spTree>
    <p:extLst>
      <p:ext uri="{BB962C8B-B14F-4D97-AF65-F5344CB8AC3E}">
        <p14:creationId xmlns:p14="http://schemas.microsoft.com/office/powerpoint/2010/main" val="42305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Web </a:t>
            </a:r>
            <a:r>
              <a:rPr lang="en-US" dirty="0" err="1" smtClean="0"/>
              <a:t>sajta</a:t>
            </a:r>
            <a:r>
              <a:rPr lang="en-US" dirty="0" smtClean="0"/>
              <a:t> </a:t>
            </a:r>
            <a:r>
              <a:rPr lang="sr-Latn-RS" dirty="0" smtClean="0"/>
              <a:t>od </a:t>
            </a:r>
            <a:r>
              <a:rPr lang="sr-Latn-RS" dirty="0"/>
              <a:t>korisnika trazi da se registruje kako bi imao pristup uclanjenju(nije obavezno za korisnike koji samo zele da saznaju nesto vise o dostupnim programima).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-Korisnik pri pristupu aplikaciji  ima opciju odabira odgovarajuceg programa treninga.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r-Latn-RS" dirty="0" smtClean="0"/>
              <a:t>-</a:t>
            </a:r>
            <a:r>
              <a:rPr lang="sr-Latn-RS" dirty="0"/>
              <a:t>Svaki program ima detaljan opis toka i nacin treniranja.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6008124" cy="4307389"/>
          </a:xfrm>
        </p:spPr>
      </p:pic>
    </p:spTree>
    <p:extLst>
      <p:ext uri="{BB962C8B-B14F-4D97-AF65-F5344CB8AC3E}">
        <p14:creationId xmlns:p14="http://schemas.microsoft.com/office/powerpoint/2010/main" val="13026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sr-Latn-RS" dirty="0" smtClean="0"/>
              <a:t>-Vrsi </a:t>
            </a:r>
            <a:r>
              <a:rPr lang="sr-Latn-RS" dirty="0"/>
              <a:t>se provera da li je korisnik registrovan.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sr-Latn-RS" dirty="0" smtClean="0"/>
              <a:t>-</a:t>
            </a:r>
            <a:r>
              <a:rPr lang="sr-Latn-RS" dirty="0"/>
              <a:t>Korisnik unosi licne podatke i nacin placanja.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519881" cy="4704687"/>
          </a:xfrm>
        </p:spPr>
      </p:pic>
    </p:spTree>
    <p:extLst>
      <p:ext uri="{BB962C8B-B14F-4D97-AF65-F5344CB8AC3E}">
        <p14:creationId xmlns:p14="http://schemas.microsoft.com/office/powerpoint/2010/main" val="7269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74</TotalTime>
  <Words>109</Words>
  <Application>Microsoft Office PowerPoint</Application>
  <PresentationFormat>On-screen Show 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King’s GYM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King’s GYM</dc:title>
  <dc:creator>Tica</dc:creator>
  <cp:lastModifiedBy>Tica</cp:lastModifiedBy>
  <cp:revision>5</cp:revision>
  <dcterms:created xsi:type="dcterms:W3CDTF">2022-01-13T19:32:49Z</dcterms:created>
  <dcterms:modified xsi:type="dcterms:W3CDTF">2022-01-14T19:33:32Z</dcterms:modified>
</cp:coreProperties>
</file>