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2"/>
    <p:restoredTop sz="94724"/>
  </p:normalViewPr>
  <p:slideViewPr>
    <p:cSldViewPr snapToGrid="0" snapToObjects="1">
      <p:cViewPr>
        <p:scale>
          <a:sx n="220" d="100"/>
          <a:sy n="220" d="100"/>
        </p:scale>
        <p:origin x="-2160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9:41:5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24575,'28'6'0,"-7"-5"0,0 12 0,-7-12 0,0 6 0,-7-1 0,6-5 0,-5 12 0,5-12 0,-5 12 0,5-12 0,-6 12 0,7-12 0,-6 12 0,5-12 0,-12 12 0,12-12 0,-12 12 0,12-6 0,-6 1 0,1 5 0,-2-6 0,0 1 0,2 5 0,0-6 0,-2 7 0,0 0 0,2 0 0,0 0 0,4 0 0,-10 0 0,10 0 0,-10 0 0,10 0 0,-4 0 0,0 0 0,4 0 0,-4 6 0,6-4 0,-6 10 0,-2-10 0,-6 4 0,6-6 0,-4 6 0,4-5 0,-6 6 0,0-8 0,0 8 0,0-6 0,6 5 0,-4-6 0,4 0 0,-6 0 0,6 0 0,-4 0 0,4 0 0,-6 0 0,0 0 0,0 0 0,0 0 0,0 0 0,0 0 0,0 0 0,0 0 0,0 0 0,0 0 0,0 0 0,0 0 0,0 0 0,0 0 0,0 0 0,0 0 0,0 0 0,0 0 0,0 0 0,0 0 0,0 0 0,-6-7 0,4 6 0,-4-6 0,6 7 0,-6-6 0,4 5 0,-4-6 0,0 1 0,4 5 0,-4-12 0,6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9:44:3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24575,'-7'0'0,"2"3"0,-1-2 0,1 2 0,-2-3 0,3 4 0,-3-4 0,3 7 0,-4-3 0,0 1 0,1 1 0,-1-5 0,4 6 0,-3-6 0,3 6 0,-4-7 0,1 7 0,-1-6 0,4 6 0,-3-6 0,6 5 0,-5-5 0,1 6 0,1-3 0,-3 0 0,7 3 0,-7-6 0,3 6 0,-1-3 0,-1 0 0,5 3 0,-6-6 0,6 6 0,-6-3 0,7 3 0,-7-2 0,6 1 0,-6-1 0,6 2 0,-5 1 0,5-1 0,-6 1 0,6 0 0,-6-1 0,7 1 0,-7-1 0,6 1 0,-6-4 0,6 3 0,-2-3 0,0 4 0,2-1 0,-3 1 0,1-4 0,2 3 0,-2-3 0,-1 1 0,4 1 0,-4-2 0,4 4 0,-3 0 0,2-1 0,-2 1 0,-1-4 0,3 3 0,-2-3 0,3 4 0,-3-1 0,2 1 0,-3-1 0,4 1 0,-3 0 0,2-1 0,-2 1 0,-1-1 0,4 1 0,-4 0 0,1-1 0,2 1 0,-2-1 0,3 1 0,0 0 0,0-1 0,0 1 0,-4-4 0,3 3 0,-2-3 0,3 4 0,0-1 0,0 1 0,0-1 0,0 1 0,0 0 0,0-1 0,0 1 0,0 3 0,0-3 0,0 3 0,0-3 0,0-1 0,0 1 0,0 0 0,0-1 0,0 1 0,0 0 0,0-1 0,0 1 0,0-1 0,0 1 0,0 0 0,0-1 0,0 1 0,-3-1 0,2 1 0,-3 0 0,4-1 0,0 4 0,0-2 0,0 2 0,0-4 0,0 1 0,0-1 0,0 1 0,0 0 0,0-1 0,0 1 0,0-1 0,0 1 0,0 0 0,0-1 0,4 1 0,-3-1 0,2 1 0,-3 0 0,0-1 0,0 1 0,0-1 0,3-2 0,-2 1 0,3-1 0,-4 2 0,3-3 0,-2 3 0,6-6 0,-7 6 0,4-3 0,-1 0 0,-2 3 0,2-3 0,-3 4 0,0-1 0,4 1 0,0 0 0,0-1 0,3 1 0,-3-1 0,0 1 0,0 0 0,-1-4 0,-2 3 0,6-3 0,-6 3 0,5-2 0,-5 1 0,6-5 0,-6 6 0,6-6 0,-7 6 0,4-7 0,-4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5112-BF21-C644-A867-911A453F2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7ABCD-3C69-B94A-B9C0-B761D99D4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1417-F301-5942-BBE0-3E6639BF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50DC-CE96-8F4E-B472-142AD67C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9047-B758-AA44-984A-2B549E7D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668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81D2-AE96-BD4F-9ED6-CD22BF65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33964-2382-B24E-9BB5-70AEA047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CAD8-58B0-9E4A-857B-DD94A1D4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166C-B694-844D-B98B-292A536B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1B344-A712-7743-82C3-68CF0C6C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20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E3F76-680A-C948-BC29-66074C30F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E334B-B39B-A242-AD75-B8CEB147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ECF4-492A-C045-8C6C-6CF4DB5C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1C7BD-78A1-B644-ACAB-99AAA485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5D24-607A-304A-8363-C48E664E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153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A808-B34A-4140-8AE2-396F50B2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B56F-630C-3E47-ADE6-BAC25E68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FFBC-2AFE-FC4B-A522-2C585550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4632-4B95-AD42-9D15-5CCE0770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3331-99B6-B649-BDAB-E55A74BE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713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74FD-E407-1A47-BD21-EAF3601C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0EEC9-D86C-A647-9925-66B93BEA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1352-BBAF-9540-B389-BDDCE2C8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857F-0A52-234D-AC7D-1F964EF4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ABEC-8840-B64B-8AD4-A663FB33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266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69C5-38BD-C940-9B73-E13FC0DA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DF51-FADE-A142-883B-D8245219F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4BB9E-4E9A-694F-A7B9-33A6212F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DFF1E-E519-734E-9D9C-8C269B1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4968-2405-4944-8A9F-82035872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3E1C3-7F27-4845-B623-67D0DA3F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53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636D-C857-3543-AFA8-1A2BB86A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F55D0-95C6-524D-8C5B-1B4AC28A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5C6A5-E201-DB45-A416-AFA37A00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487B3-A2C2-C841-BF06-0CFF7F785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8340B-C7B5-B646-BB04-6DD6BF5C3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7962C-0164-9048-A275-6A7A505F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C6033-7E02-854E-B279-9E3ADA6C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B0946-3BF8-4A45-9D3D-02942C75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204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D9CD-D8BF-5941-A376-4930A143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48C19-BEAB-B244-A4F0-C00C35F8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843B5-01BE-DD4A-9733-BD3730A0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5598D-CB71-D34E-9A91-96749F03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0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35700-8705-9943-A1F2-D369AD6B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6A09D-5A5C-224C-B093-7DD4867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330AB-D24D-614D-B47B-D0119D87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09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F980-BD22-5248-9161-397F3C76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FA13-6B85-7640-9A5E-C7FE7F66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3BD1D-D83C-8943-926A-89BD7FE6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CA05-6384-C847-8521-2D372767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0DCD-0E5A-3D43-9775-E927CE11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6CBE1-D80A-234A-862C-15E88473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35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18F-C8A6-AC4C-995F-75EBD94E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057A4-B225-D945-8C81-D95D85139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E3E02-EE18-BE44-A012-F45AEB11E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2A9F4-05CF-724C-A223-8BD72F03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97F53-3C64-874B-9865-AD3328D9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BC65-46FB-1A4F-9789-E42E0830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28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CB44A-B29E-2F4D-8630-28380926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252F5-C7BB-7D4C-9425-4B61F649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9E3BD-306C-3B42-AF96-47FF6F3C3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527E-4290-1244-8243-8AA7CEE4005D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4217-6F7F-184D-9396-D64514BBC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FE75-27D9-1944-BFE1-8CD81A11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549A-DB2F-494D-BEC0-9951B2776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966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D5A9F7-4964-A44F-AE8B-DE6BC19FA7FB}"/>
              </a:ext>
            </a:extLst>
          </p:cNvPr>
          <p:cNvCxnSpPr/>
          <p:nvPr/>
        </p:nvCxnSpPr>
        <p:spPr>
          <a:xfrm flipV="1">
            <a:off x="4040659" y="1173892"/>
            <a:ext cx="0" cy="3163330"/>
          </a:xfrm>
          <a:prstGeom prst="straightConnector1">
            <a:avLst/>
          </a:prstGeom>
          <a:ln w="41275">
            <a:solidFill>
              <a:schemeClr val="tx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3C71F9-33F6-AE42-8E1E-4585F95BB7EA}"/>
              </a:ext>
            </a:extLst>
          </p:cNvPr>
          <p:cNvCxnSpPr>
            <a:cxnSpLocks/>
          </p:cNvCxnSpPr>
          <p:nvPr/>
        </p:nvCxnSpPr>
        <p:spPr>
          <a:xfrm>
            <a:off x="2932658" y="3142731"/>
            <a:ext cx="4234261" cy="0"/>
          </a:xfrm>
          <a:prstGeom prst="straightConnector1">
            <a:avLst/>
          </a:prstGeom>
          <a:ln w="41275">
            <a:solidFill>
              <a:schemeClr val="tx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8D18FF-E86C-B344-A5C4-666C2FE52DDC}"/>
              </a:ext>
            </a:extLst>
          </p:cNvPr>
          <p:cNvCxnSpPr>
            <a:cxnSpLocks/>
          </p:cNvCxnSpPr>
          <p:nvPr/>
        </p:nvCxnSpPr>
        <p:spPr>
          <a:xfrm>
            <a:off x="4040659" y="2351898"/>
            <a:ext cx="0" cy="1581665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A40111-149E-FE4C-8851-4FD766B22150}"/>
              </a:ext>
            </a:extLst>
          </p:cNvPr>
          <p:cNvCxnSpPr>
            <a:cxnSpLocks/>
          </p:cNvCxnSpPr>
          <p:nvPr/>
        </p:nvCxnSpPr>
        <p:spPr>
          <a:xfrm>
            <a:off x="5441657" y="1235231"/>
            <a:ext cx="947899" cy="1269878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52B7AC4-900E-E549-B7D1-F883935B80A2}"/>
              </a:ext>
            </a:extLst>
          </p:cNvPr>
          <p:cNvSpPr/>
          <p:nvPr/>
        </p:nvSpPr>
        <p:spPr>
          <a:xfrm>
            <a:off x="3966518" y="3062411"/>
            <a:ext cx="148281" cy="160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EABFF6-E441-CC43-8994-F030522E7741}"/>
              </a:ext>
            </a:extLst>
          </p:cNvPr>
          <p:cNvSpPr/>
          <p:nvPr/>
        </p:nvSpPr>
        <p:spPr>
          <a:xfrm>
            <a:off x="5828269" y="1793787"/>
            <a:ext cx="148281" cy="160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366360-3B84-CB43-B1ED-686E8F18B7F3}"/>
              </a:ext>
            </a:extLst>
          </p:cNvPr>
          <p:cNvCxnSpPr>
            <a:cxnSpLocks/>
          </p:cNvCxnSpPr>
          <p:nvPr/>
        </p:nvCxnSpPr>
        <p:spPr>
          <a:xfrm flipV="1">
            <a:off x="4039437" y="1870814"/>
            <a:ext cx="1872343" cy="1285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0295204-DD75-7847-83A3-CEC672E7F5A2}"/>
                  </a:ext>
                </a:extLst>
              </p14:cNvPr>
              <p14:cNvContentPartPr/>
              <p14:nvPr/>
            </p14:nvContentPartPr>
            <p14:xfrm>
              <a:off x="4724134" y="2719022"/>
              <a:ext cx="161280" cy="382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0295204-DD75-7847-83A3-CEC672E7F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5494" y="2710382"/>
                <a:ext cx="178920" cy="40032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A80BE-1ABB-5341-9283-2EDE72C707E1}"/>
              </a:ext>
            </a:extLst>
          </p:cNvPr>
          <p:cNvCxnSpPr>
            <a:cxnSpLocks/>
          </p:cNvCxnSpPr>
          <p:nvPr/>
        </p:nvCxnSpPr>
        <p:spPr>
          <a:xfrm flipH="1">
            <a:off x="4885415" y="1870814"/>
            <a:ext cx="129546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EF83BE1-7548-E549-8C1E-CFDC8A81998A}"/>
                  </a:ext>
                </a:extLst>
              </p14:cNvPr>
              <p14:cNvContentPartPr/>
              <p14:nvPr/>
            </p14:nvContentPartPr>
            <p14:xfrm rot="484716">
              <a:off x="5413898" y="1481018"/>
              <a:ext cx="118080" cy="383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EF83BE1-7548-E549-8C1E-CFDC8A8199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484716">
                <a:off x="5404898" y="1472378"/>
                <a:ext cx="135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FA6BAF-0B8D-2243-B0E2-BF1836454E6C}"/>
                  </a:ext>
                </a:extLst>
              </p:cNvPr>
              <p:cNvSpPr txBox="1"/>
              <p:nvPr/>
            </p:nvSpPr>
            <p:spPr>
              <a:xfrm>
                <a:off x="5480816" y="1593814"/>
                <a:ext cx="240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FA6BAF-0B8D-2243-B0E2-BF1836454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16" y="1593814"/>
                <a:ext cx="240771" cy="276999"/>
              </a:xfrm>
              <a:prstGeom prst="rect">
                <a:avLst/>
              </a:prstGeom>
              <a:blipFill>
                <a:blip r:embed="rId6"/>
                <a:stretch>
                  <a:fillRect l="-21053" t="-9091" r="-36842" b="-3636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3F9FCD-900A-BF41-A660-F5033FCF3E29}"/>
                  </a:ext>
                </a:extLst>
              </p:cNvPr>
              <p:cNvSpPr/>
              <p:nvPr/>
            </p:nvSpPr>
            <p:spPr>
              <a:xfrm>
                <a:off x="4455491" y="2732370"/>
                <a:ext cx="399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3F9FCD-900A-BF41-A660-F5033FCF3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91" y="2732370"/>
                <a:ext cx="399597" cy="36933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7B64B16-4237-B340-8730-2944D3EEEEA7}"/>
                  </a:ext>
                </a:extLst>
              </p:cNvPr>
              <p:cNvSpPr txBox="1"/>
              <p:nvPr/>
            </p:nvSpPr>
            <p:spPr>
              <a:xfrm>
                <a:off x="4814206" y="2254226"/>
                <a:ext cx="185115" cy="283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7B64B16-4237-B340-8730-2944D3EE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06" y="2254226"/>
                <a:ext cx="185115" cy="283091"/>
              </a:xfrm>
              <a:prstGeom prst="rect">
                <a:avLst/>
              </a:prstGeom>
              <a:blipFill>
                <a:blip r:embed="rId8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4DA90F-F3B9-E940-A79F-2E68BC157A4C}"/>
                  </a:ext>
                </a:extLst>
              </p:cNvPr>
              <p:cNvSpPr txBox="1"/>
              <p:nvPr/>
            </p:nvSpPr>
            <p:spPr>
              <a:xfrm>
                <a:off x="3762817" y="1197624"/>
                <a:ext cx="240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4DA90F-F3B9-E940-A79F-2E68BC15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17" y="1197624"/>
                <a:ext cx="240771" cy="276999"/>
              </a:xfrm>
              <a:prstGeom prst="rect">
                <a:avLst/>
              </a:prstGeom>
              <a:blipFill>
                <a:blip r:embed="rId9"/>
                <a:stretch>
                  <a:fillRect l="-26316" t="-9091" r="-36842" b="-3636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1F96C-184B-B042-9B63-A5C643E93805}"/>
                  </a:ext>
                </a:extLst>
              </p:cNvPr>
              <p:cNvSpPr txBox="1"/>
              <p:nvPr/>
            </p:nvSpPr>
            <p:spPr>
              <a:xfrm>
                <a:off x="6939791" y="3199219"/>
                <a:ext cx="240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1F96C-184B-B042-9B63-A5C643E93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791" y="3199219"/>
                <a:ext cx="240771" cy="276999"/>
              </a:xfrm>
              <a:prstGeom prst="rect">
                <a:avLst/>
              </a:prstGeom>
              <a:blipFill>
                <a:blip r:embed="rId10"/>
                <a:stretch>
                  <a:fillRect l="-15789" t="-9524" r="-36842" b="-428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682704-4408-444B-A689-EAEE0CC6E0EF}"/>
                  </a:ext>
                </a:extLst>
              </p:cNvPr>
              <p:cNvSpPr txBox="1"/>
              <p:nvPr/>
            </p:nvSpPr>
            <p:spPr>
              <a:xfrm>
                <a:off x="5660787" y="1043130"/>
                <a:ext cx="334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682704-4408-444B-A689-EAEE0CC6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87" y="1043130"/>
                <a:ext cx="334963" cy="276999"/>
              </a:xfrm>
              <a:prstGeom prst="rect">
                <a:avLst/>
              </a:prstGeom>
              <a:blipFill>
                <a:blip r:embed="rId11"/>
                <a:stretch>
                  <a:fillRect l="-14815" t="-9091" r="-25926" b="-3636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9D491E-0DC6-BD4E-B787-B1F360CEFE72}"/>
                  </a:ext>
                </a:extLst>
              </p:cNvPr>
              <p:cNvSpPr txBox="1"/>
              <p:nvPr/>
            </p:nvSpPr>
            <p:spPr>
              <a:xfrm>
                <a:off x="3584051" y="2260318"/>
                <a:ext cx="329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9D491E-0DC6-BD4E-B787-B1F360CE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051" y="2260318"/>
                <a:ext cx="329641" cy="276999"/>
              </a:xfrm>
              <a:prstGeom prst="rect">
                <a:avLst/>
              </a:prstGeom>
              <a:blipFill>
                <a:blip r:embed="rId12"/>
                <a:stretch>
                  <a:fillRect l="-19231" t="-9524" r="-26923" b="-428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1B78D8-FF26-804F-9894-57DA85B02A3C}"/>
                  </a:ext>
                </a:extLst>
              </p:cNvPr>
              <p:cNvSpPr txBox="1"/>
              <p:nvPr/>
            </p:nvSpPr>
            <p:spPr>
              <a:xfrm>
                <a:off x="3300037" y="3174939"/>
                <a:ext cx="740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(0,0) 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1B78D8-FF26-804F-9894-57DA85B0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037" y="3174939"/>
                <a:ext cx="740011" cy="276999"/>
              </a:xfrm>
              <a:prstGeom prst="rect">
                <a:avLst/>
              </a:prstGeom>
              <a:blipFill>
                <a:blip r:embed="rId13"/>
                <a:stretch>
                  <a:fillRect l="-3390" t="-9524" r="-10169" b="-428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636A7D-DD0C-DD4E-A39D-F8193D54C0E9}"/>
                  </a:ext>
                </a:extLst>
              </p:cNvPr>
              <p:cNvSpPr txBox="1"/>
              <p:nvPr/>
            </p:nvSpPr>
            <p:spPr>
              <a:xfrm>
                <a:off x="5983529" y="1561608"/>
                <a:ext cx="980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636A7D-DD0C-DD4E-A39D-F8193D54C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529" y="1561608"/>
                <a:ext cx="980718" cy="276999"/>
              </a:xfrm>
              <a:prstGeom prst="rect">
                <a:avLst/>
              </a:prstGeom>
              <a:blipFill>
                <a:blip r:embed="rId14"/>
                <a:stretch>
                  <a:fillRect l="-3896" t="-4545" r="-7792" b="-409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48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Eshel</dc:creator>
  <cp:lastModifiedBy>Adam Eshel</cp:lastModifiedBy>
  <cp:revision>3</cp:revision>
  <dcterms:created xsi:type="dcterms:W3CDTF">2021-06-01T09:35:34Z</dcterms:created>
  <dcterms:modified xsi:type="dcterms:W3CDTF">2021-06-01T10:24:46Z</dcterms:modified>
</cp:coreProperties>
</file>