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3"/>
  </p:notesMasterIdLst>
  <p:handoutMasterIdLst>
    <p:handoutMasterId r:id="rId14"/>
  </p:handoutMasterIdLst>
  <p:sldIdLst>
    <p:sldId id="257" r:id="rId2"/>
    <p:sldId id="258" r:id="rId3"/>
    <p:sldId id="259" r:id="rId4"/>
    <p:sldId id="268" r:id="rId5"/>
    <p:sldId id="262" r:id="rId6"/>
    <p:sldId id="269" r:id="rId7"/>
    <p:sldId id="266" r:id="rId8"/>
    <p:sldId id="271" r:id="rId9"/>
    <p:sldId id="270" r:id="rId10"/>
    <p:sldId id="267"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924"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custT="1"/>
      <dgm:spPr/>
      <dgm:t>
        <a:bodyPr/>
        <a:lstStyle/>
        <a:p>
          <a:r>
            <a:rPr lang="en-GB" sz="1500" dirty="0"/>
            <a:t>Cloud Adoption</a:t>
          </a:r>
          <a:endParaRPr lang="sk" sz="1500" dirty="0"/>
        </a:p>
      </dgm:t>
    </dgm:pt>
    <dgm:pt modelId="{D8874F40-D7B0-41DE-BB6F-A6014FEAB2D7}" type="parTrans" cxnId="{C5202EE1-10E9-4076-9D55-9E0CF8B152AF}">
      <dgm:prSet/>
      <dgm:spPr/>
      <dgm:t>
        <a:bodyPr rtlCol="0"/>
        <a:lstStyle/>
        <a:p>
          <a:pPr rtl="0"/>
          <a:endParaRPr lang="en-US" sz="1500"/>
        </a:p>
      </dgm:t>
    </dgm:pt>
    <dgm:pt modelId="{BD6E0A2E-99C8-4F5A-971A-CD211D1099FF}" type="sibTrans" cxnId="{C5202EE1-10E9-4076-9D55-9E0CF8B152AF}">
      <dgm:prSet/>
      <dgm:spPr/>
      <dgm:t>
        <a:bodyPr rtlCol="0"/>
        <a:lstStyle/>
        <a:p>
          <a:pPr rtl="0"/>
          <a:endParaRPr lang="en-US" sz="1500"/>
        </a:p>
      </dgm:t>
    </dgm:pt>
    <dgm:pt modelId="{96262926-A67D-4E4E-9515-5EBC67F0B634}">
      <dgm:prSet custT="1"/>
      <dgm:spPr/>
      <dgm:t>
        <a:bodyPr rtlCol="0"/>
        <a:lstStyle/>
        <a:p>
          <a:pPr rtl="0"/>
          <a:endParaRPr lang="sk" sz="1500" dirty="0"/>
        </a:p>
      </dgm:t>
    </dgm:pt>
    <dgm:pt modelId="{EC74E552-C501-4B0E-9400-E8B410F53D50}" type="parTrans" cxnId="{8C5B110A-FBC3-4CBF-BED2-413E87D4DAD5}">
      <dgm:prSet/>
      <dgm:spPr/>
      <dgm:t>
        <a:bodyPr rtlCol="0"/>
        <a:lstStyle/>
        <a:p>
          <a:pPr rtl="0"/>
          <a:endParaRPr lang="en-US" sz="1500"/>
        </a:p>
      </dgm:t>
    </dgm:pt>
    <dgm:pt modelId="{1DA7ACEB-F642-43C1-BCB5-F580B9B985B9}" type="sibTrans" cxnId="{8C5B110A-FBC3-4CBF-BED2-413E87D4DAD5}">
      <dgm:prSet/>
      <dgm:spPr/>
      <dgm:t>
        <a:bodyPr rtlCol="0"/>
        <a:lstStyle/>
        <a:p>
          <a:pPr rtl="0"/>
          <a:endParaRPr lang="en-US" sz="1500"/>
        </a:p>
      </dgm:t>
    </dgm:pt>
    <dgm:pt modelId="{C5146535-FD3D-4589-98A3-623B8DA4B8DB}">
      <dgm:prSet custT="1"/>
      <dgm:spPr/>
      <dgm:t>
        <a:bodyPr rtlCol="0"/>
        <a:lstStyle/>
        <a:p>
          <a:pPr rtl="0"/>
          <a:r>
            <a:rPr lang="en-GB" sz="1500" dirty="0"/>
            <a:t>Challenges</a:t>
          </a:r>
          <a:endParaRPr lang="sk" sz="1500" dirty="0"/>
        </a:p>
      </dgm:t>
    </dgm:pt>
    <dgm:pt modelId="{20848F78-EC70-4162-96CE-CC68006930F0}" type="parTrans" cxnId="{8EBF857E-7408-4941-91E4-293B0F59EEF7}">
      <dgm:prSet/>
      <dgm:spPr/>
      <dgm:t>
        <a:bodyPr rtlCol="0"/>
        <a:lstStyle/>
        <a:p>
          <a:pPr rtl="0"/>
          <a:endParaRPr lang="en-US" sz="1500"/>
        </a:p>
      </dgm:t>
    </dgm:pt>
    <dgm:pt modelId="{7A3CCAF8-AC3A-401E-AEDD-44BBC1AA9C31}" type="sibTrans" cxnId="{8EBF857E-7408-4941-91E4-293B0F59EEF7}">
      <dgm:prSet/>
      <dgm:spPr/>
      <dgm:t>
        <a:bodyPr rtlCol="0"/>
        <a:lstStyle/>
        <a:p>
          <a:pPr rtl="0"/>
          <a:endParaRPr lang="en-US" sz="1500"/>
        </a:p>
      </dgm:t>
    </dgm:pt>
    <dgm:pt modelId="{9B0F45AE-D5B4-45CB-A23C-BD4E45118DBC}">
      <dgm:prSet custT="1"/>
      <dgm:spPr/>
      <dgm:t>
        <a:bodyPr/>
        <a:lstStyle/>
        <a:p>
          <a:endParaRPr lang="en-GB" sz="1500" dirty="0"/>
        </a:p>
      </dgm:t>
    </dgm:pt>
    <dgm:pt modelId="{6A2B82C1-9F27-44D1-A359-763E545D4899}" type="parTrans" cxnId="{EBE4F028-103F-483C-9D0D-F3F7E32CEEB3}">
      <dgm:prSet/>
      <dgm:spPr/>
      <dgm:t>
        <a:bodyPr/>
        <a:lstStyle/>
        <a:p>
          <a:endParaRPr lang="en-GB" sz="1500"/>
        </a:p>
      </dgm:t>
    </dgm:pt>
    <dgm:pt modelId="{A616A1FF-F357-4ED8-8207-D776A5330CDF}" type="sibTrans" cxnId="{EBE4F028-103F-483C-9D0D-F3F7E32CEEB3}">
      <dgm:prSet/>
      <dgm:spPr/>
      <dgm:t>
        <a:bodyPr/>
        <a:lstStyle/>
        <a:p>
          <a:endParaRPr lang="en-GB" sz="1500"/>
        </a:p>
      </dgm:t>
    </dgm:pt>
    <dgm:pt modelId="{93901F48-3ADB-4B68-AB7A-3D7BB42B4719}">
      <dgm:prSet custT="1"/>
      <dgm:spPr/>
      <dgm:t>
        <a:bodyPr/>
        <a:lstStyle/>
        <a:p>
          <a:r>
            <a:rPr lang="en-GB" sz="1500" dirty="0"/>
            <a:t>Discussion</a:t>
          </a:r>
        </a:p>
      </dgm:t>
    </dgm:pt>
    <dgm:pt modelId="{4DB94152-97FE-4D69-AFAD-D1C961A257FA}" type="parTrans" cxnId="{80FC7F13-8866-4CCF-AE07-C1A1361EF6FE}">
      <dgm:prSet/>
      <dgm:spPr/>
      <dgm:t>
        <a:bodyPr/>
        <a:lstStyle/>
        <a:p>
          <a:endParaRPr lang="en-GB" sz="1500"/>
        </a:p>
      </dgm:t>
    </dgm:pt>
    <dgm:pt modelId="{B0D0032A-E566-488D-90E4-A4FAB56586EF}" type="sibTrans" cxnId="{80FC7F13-8866-4CCF-AE07-C1A1361EF6FE}">
      <dgm:prSet/>
      <dgm:spPr/>
      <dgm:t>
        <a:bodyPr/>
        <a:lstStyle/>
        <a:p>
          <a:endParaRPr lang="en-GB" sz="1500"/>
        </a:p>
      </dgm:t>
    </dgm:pt>
    <dgm:pt modelId="{C0C024C2-BCD8-4CE0-8471-101E8DA328FF}">
      <dgm:prSet custT="1"/>
      <dgm:spPr/>
      <dgm:t>
        <a:bodyPr rtlCol="0"/>
        <a:lstStyle/>
        <a:p>
          <a:pPr rtl="0"/>
          <a:r>
            <a:rPr lang="en-GB" sz="1500" dirty="0" err="1"/>
            <a:t>IaC</a:t>
          </a:r>
          <a:endParaRPr lang="sk" sz="1500" dirty="0"/>
        </a:p>
      </dgm:t>
    </dgm:pt>
    <dgm:pt modelId="{7859A29D-F1FB-416A-A6D0-9CFC4308EDFE}" type="parTrans" cxnId="{18D0CE01-805B-4F1B-AA34-74FDA8206B6A}">
      <dgm:prSet/>
      <dgm:spPr/>
      <dgm:t>
        <a:bodyPr/>
        <a:lstStyle/>
        <a:p>
          <a:endParaRPr lang="en-GB" sz="1500"/>
        </a:p>
      </dgm:t>
    </dgm:pt>
    <dgm:pt modelId="{6968729A-DC10-46B1-9DE2-29DB809C5A4B}" type="sibTrans" cxnId="{18D0CE01-805B-4F1B-AA34-74FDA8206B6A}">
      <dgm:prSet/>
      <dgm:spPr/>
      <dgm:t>
        <a:bodyPr/>
        <a:lstStyle/>
        <a:p>
          <a:endParaRPr lang="en-GB" sz="1500"/>
        </a:p>
      </dgm:t>
    </dgm:pt>
    <dgm:pt modelId="{BFA315DF-5E10-4E3B-AB5C-52C69123D7AC}">
      <dgm:prSet custT="1"/>
      <dgm:spPr/>
      <dgm:t>
        <a:bodyPr rtlCol="0"/>
        <a:lstStyle/>
        <a:p>
          <a:pPr rtl="0"/>
          <a:r>
            <a:rPr lang="en-GB" sz="1500" dirty="0"/>
            <a:t>Benefits</a:t>
          </a:r>
          <a:endParaRPr lang="sk" sz="1500" dirty="0"/>
        </a:p>
      </dgm:t>
    </dgm:pt>
    <dgm:pt modelId="{980CDA2E-DC56-4B76-9D9C-E8711F28F9EB}" type="parTrans" cxnId="{BD6D60CD-E47D-40B3-A49B-27813827AB77}">
      <dgm:prSet/>
      <dgm:spPr/>
      <dgm:t>
        <a:bodyPr/>
        <a:lstStyle/>
        <a:p>
          <a:endParaRPr lang="en-GB" sz="1500"/>
        </a:p>
      </dgm:t>
    </dgm:pt>
    <dgm:pt modelId="{FA6B4066-EB64-4ABF-960F-F255D0511301}" type="sibTrans" cxnId="{BD6D60CD-E47D-40B3-A49B-27813827AB77}">
      <dgm:prSet/>
      <dgm:spPr/>
      <dgm:t>
        <a:bodyPr/>
        <a:lstStyle/>
        <a:p>
          <a:endParaRPr lang="en-GB" sz="1500"/>
        </a:p>
      </dgm:t>
    </dgm:pt>
    <dgm:pt modelId="{2F124A33-F730-4DD2-99EC-1B3E4218AE2D}">
      <dgm:prSet/>
      <dgm:spPr/>
      <dgm:t>
        <a:bodyPr/>
        <a:lstStyle/>
        <a:p>
          <a:r>
            <a:rPr lang="en-GB" dirty="0"/>
            <a:t>Options</a:t>
          </a:r>
        </a:p>
      </dgm:t>
    </dgm:pt>
    <dgm:pt modelId="{ED94CDA6-C338-485D-9C94-C99B5B3885A3}" type="parTrans" cxnId="{A91ABBA4-2C81-4D24-9A30-73C4A438826C}">
      <dgm:prSet/>
      <dgm:spPr/>
      <dgm:t>
        <a:bodyPr/>
        <a:lstStyle/>
        <a:p>
          <a:endParaRPr lang="en-GB"/>
        </a:p>
      </dgm:t>
    </dgm:pt>
    <dgm:pt modelId="{7ECD9C7C-EEFE-4A21-977B-7BE9C0D0D1EE}" type="sibTrans" cxnId="{A91ABBA4-2C81-4D24-9A30-73C4A438826C}">
      <dgm:prSet/>
      <dgm:spPr/>
      <dgm:t>
        <a:bodyPr/>
        <a:lstStyle/>
        <a:p>
          <a:endParaRPr lang="en-GB"/>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6">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6">
        <dgm:presLayoutVars>
          <dgm:bulletEnabled val="1"/>
        </dgm:presLayoutVars>
      </dgm:prSet>
      <dgm:spPr/>
    </dgm:pt>
    <dgm:pt modelId="{122B38A3-0442-4747-820C-1F37877E2B0E}" type="pres">
      <dgm:prSet presAssocID="{8DB5D7D5-6A1C-4ABC-8850-759A9D876047}" presName="ConnectLine1" presStyleLbl="sibTrans1D1" presStyleIdx="0" presStyleCnt="6"/>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6"/>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6">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6">
        <dgm:presLayoutVars>
          <dgm:bulletEnabled val="1"/>
        </dgm:presLayoutVars>
      </dgm:prSet>
      <dgm:spPr/>
    </dgm:pt>
    <dgm:pt modelId="{DBA410EB-5F61-4F46-92D9-C5B0AA59EE15}" type="pres">
      <dgm:prSet presAssocID="{C5146535-FD3D-4589-98A3-623B8DA4B8DB}" presName="ConnectLine1" presStyleLbl="sibTrans1D1" presStyleIdx="1" presStyleCnt="6"/>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6" custFlipVert="1" custFlipHor="1" custScaleX="216153" custScaleY="218558" custLinFactNeighborX="-15788" custLinFactNeighborY="9278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4B46BA04-F31F-4EC1-8CB5-B17FC89E1731}" type="pres">
      <dgm:prSet presAssocID="{C0C024C2-BCD8-4CE0-8471-101E8DA328FF}" presName="composite1" presStyleCnt="0"/>
      <dgm:spPr/>
    </dgm:pt>
    <dgm:pt modelId="{D20354FF-4639-4639-A3A4-45E295143C99}" type="pres">
      <dgm:prSet presAssocID="{C0C024C2-BCD8-4CE0-8471-101E8DA328FF}" presName="parent1" presStyleLbl="alignNode1" presStyleIdx="2" presStyleCnt="6">
        <dgm:presLayoutVars>
          <dgm:chMax val="1"/>
          <dgm:chPref val="1"/>
          <dgm:bulletEnabled val="1"/>
        </dgm:presLayoutVars>
      </dgm:prSet>
      <dgm:spPr/>
    </dgm:pt>
    <dgm:pt modelId="{1D51CC18-58A0-45D5-9008-0E4E0A6185B3}" type="pres">
      <dgm:prSet presAssocID="{C0C024C2-BCD8-4CE0-8471-101E8DA328FF}" presName="Childtext1" presStyleLbl="revTx" presStyleIdx="2" presStyleCnt="6" custLinFactNeighborX="2689" custLinFactNeighborY="16495">
        <dgm:presLayoutVars>
          <dgm:bulletEnabled val="1"/>
        </dgm:presLayoutVars>
      </dgm:prSet>
      <dgm:spPr/>
    </dgm:pt>
    <dgm:pt modelId="{058B8F33-D938-465A-B137-A3AA04C38E8D}" type="pres">
      <dgm:prSet presAssocID="{C0C024C2-BCD8-4CE0-8471-101E8DA328FF}" presName="ConnectLine1" presStyleLbl="sibTrans1D1" presStyleIdx="2" presStyleCnt="6"/>
      <dgm:spPr>
        <a:noFill/>
        <a:ln w="12700" cap="rnd" cmpd="sng" algn="ctr">
          <a:solidFill>
            <a:schemeClr val="accent1">
              <a:shade val="90000"/>
              <a:hueOff val="334659"/>
              <a:satOff val="-6451"/>
              <a:lumOff val="21093"/>
              <a:alphaOff val="0"/>
            </a:schemeClr>
          </a:solidFill>
          <a:prstDash val="dash"/>
        </a:ln>
        <a:effectLst/>
      </dgm:spPr>
    </dgm:pt>
    <dgm:pt modelId="{510F333F-BE4A-4CA7-A8B9-3D60E6952C5F}" type="pres">
      <dgm:prSet presAssocID="{C0C024C2-BCD8-4CE0-8471-101E8DA328FF}" presName="ConnectLineEnd1" presStyleLbl="lnNode1" presStyleIdx="2" presStyleCnt="6" custScaleX="234638" custScaleY="197943"/>
      <dgm:spPr/>
    </dgm:pt>
    <dgm:pt modelId="{30890247-C72E-47A7-90F3-BB50B6084574}" type="pres">
      <dgm:prSet presAssocID="{C0C024C2-BCD8-4CE0-8471-101E8DA328FF}" presName="EmptyPane1" presStyleCnt="0"/>
      <dgm:spPr/>
    </dgm:pt>
    <dgm:pt modelId="{DFC116DC-53B0-459C-B9CA-540182F7B506}" type="pres">
      <dgm:prSet presAssocID="{6968729A-DC10-46B1-9DE2-29DB809C5A4B}" presName="spaceBetweenRectangles1" presStyleCnt="0"/>
      <dgm:spPr/>
    </dgm:pt>
    <dgm:pt modelId="{C1A8F396-0713-4C96-ABDE-1AE56B7ADE4A}" type="pres">
      <dgm:prSet presAssocID="{BFA315DF-5E10-4E3B-AB5C-52C69123D7AC}" presName="composite1" presStyleCnt="0"/>
      <dgm:spPr/>
    </dgm:pt>
    <dgm:pt modelId="{201C3D3E-1CEF-41FC-AC7B-2B353139045A}" type="pres">
      <dgm:prSet presAssocID="{BFA315DF-5E10-4E3B-AB5C-52C69123D7AC}" presName="parent1" presStyleLbl="alignNode1" presStyleIdx="3" presStyleCnt="6">
        <dgm:presLayoutVars>
          <dgm:chMax val="1"/>
          <dgm:chPref val="1"/>
          <dgm:bulletEnabled val="1"/>
        </dgm:presLayoutVars>
      </dgm:prSet>
      <dgm:spPr/>
    </dgm:pt>
    <dgm:pt modelId="{A770CC60-0790-481B-ABE2-41F3B14D3F2F}" type="pres">
      <dgm:prSet presAssocID="{BFA315DF-5E10-4E3B-AB5C-52C69123D7AC}" presName="Childtext1" presStyleLbl="revTx" presStyleIdx="3" presStyleCnt="6">
        <dgm:presLayoutVars>
          <dgm:bulletEnabled val="1"/>
        </dgm:presLayoutVars>
      </dgm:prSet>
      <dgm:spPr/>
    </dgm:pt>
    <dgm:pt modelId="{ABFF9090-3411-4DE9-A6A6-0F8F0B4EF6E5}" type="pres">
      <dgm:prSet presAssocID="{BFA315DF-5E10-4E3B-AB5C-52C69123D7AC}" presName="ConnectLine1" presStyleLbl="sibTrans1D1" presStyleIdx="3" presStyleCnt="6"/>
      <dgm:spPr>
        <a:noFill/>
        <a:ln w="9525" cap="flat" cmpd="sng" algn="ctr">
          <a:solidFill>
            <a:schemeClr val="accent1">
              <a:shade val="90000"/>
              <a:hueOff val="156218"/>
              <a:satOff val="-2546"/>
              <a:lumOff val="18897"/>
              <a:alphaOff val="0"/>
            </a:schemeClr>
          </a:solidFill>
          <a:prstDash val="dash"/>
        </a:ln>
        <a:effectLst/>
      </dgm:spPr>
    </dgm:pt>
    <dgm:pt modelId="{A1B87019-77B1-4555-8879-6DE092152AA0}" type="pres">
      <dgm:prSet presAssocID="{BFA315DF-5E10-4E3B-AB5C-52C69123D7AC}" presName="ConnectLineEnd1" presStyleLbl="lnNode1" presStyleIdx="3" presStyleCnt="6"/>
      <dgm:spPr/>
    </dgm:pt>
    <dgm:pt modelId="{0D0FC4E8-D928-405F-BA55-5C65F59DB1F1}" type="pres">
      <dgm:prSet presAssocID="{BFA315DF-5E10-4E3B-AB5C-52C69123D7AC}" presName="EmptyPane1" presStyleCnt="0"/>
      <dgm:spPr/>
    </dgm:pt>
    <dgm:pt modelId="{3958D1DC-AEB9-4CFF-8102-26449A4C5524}" type="pres">
      <dgm:prSet presAssocID="{FA6B4066-EB64-4ABF-960F-F255D0511301}" presName="spaceBetweenRectangles1" presStyleCnt="0"/>
      <dgm:spPr/>
    </dgm:pt>
    <dgm:pt modelId="{79BE4ED2-4649-419E-B937-B3BBFD2F0946}" type="pres">
      <dgm:prSet presAssocID="{2F124A33-F730-4DD2-99EC-1B3E4218AE2D}" presName="composite1" presStyleCnt="0"/>
      <dgm:spPr/>
    </dgm:pt>
    <dgm:pt modelId="{245E3473-2FE6-4389-9671-79831F5D6C16}" type="pres">
      <dgm:prSet presAssocID="{2F124A33-F730-4DD2-99EC-1B3E4218AE2D}" presName="parent1" presStyleLbl="alignNode1" presStyleIdx="4" presStyleCnt="6">
        <dgm:presLayoutVars>
          <dgm:chMax val="1"/>
          <dgm:chPref val="1"/>
          <dgm:bulletEnabled val="1"/>
        </dgm:presLayoutVars>
      </dgm:prSet>
      <dgm:spPr/>
    </dgm:pt>
    <dgm:pt modelId="{44817630-AA86-4195-97EC-D190926F7EE4}" type="pres">
      <dgm:prSet presAssocID="{2F124A33-F730-4DD2-99EC-1B3E4218AE2D}" presName="Childtext1" presStyleLbl="revTx" presStyleIdx="4" presStyleCnt="6">
        <dgm:presLayoutVars>
          <dgm:bulletEnabled val="1"/>
        </dgm:presLayoutVars>
      </dgm:prSet>
      <dgm:spPr/>
    </dgm:pt>
    <dgm:pt modelId="{C00FF0A2-5F6B-49FC-93D1-6E3A85DD1555}" type="pres">
      <dgm:prSet presAssocID="{2F124A33-F730-4DD2-99EC-1B3E4218AE2D}" presName="ConnectLine1" presStyleLbl="sibTrans1D1" presStyleIdx="4" presStyleCnt="6"/>
      <dgm:spPr>
        <a:noFill/>
        <a:ln w="9525" cap="flat" cmpd="sng" algn="ctr">
          <a:solidFill>
            <a:schemeClr val="accent1">
              <a:shade val="90000"/>
              <a:hueOff val="156218"/>
              <a:satOff val="-2546"/>
              <a:lumOff val="18897"/>
              <a:alphaOff val="0"/>
            </a:schemeClr>
          </a:solidFill>
          <a:prstDash val="dash"/>
        </a:ln>
        <a:effectLst/>
      </dgm:spPr>
    </dgm:pt>
    <dgm:pt modelId="{76DA96BC-3F6E-48EF-A536-F569DA83E106}" type="pres">
      <dgm:prSet presAssocID="{2F124A33-F730-4DD2-99EC-1B3E4218AE2D}" presName="ConnectLineEnd1" presStyleLbl="lnNode1" presStyleIdx="4" presStyleCnt="6"/>
      <dgm:spPr/>
    </dgm:pt>
    <dgm:pt modelId="{960792C3-0187-4088-AC12-03EA8FF422AC}" type="pres">
      <dgm:prSet presAssocID="{2F124A33-F730-4DD2-99EC-1B3E4218AE2D}" presName="EmptyPane1" presStyleCnt="0"/>
      <dgm:spPr/>
    </dgm:pt>
    <dgm:pt modelId="{07414868-B54B-43E4-AAE1-E7528CEF1FB1}" type="pres">
      <dgm:prSet presAssocID="{7ECD9C7C-EEFE-4A21-977B-7BE9C0D0D1EE}" presName="spaceBetweenRectangles1" presStyleCnt="0"/>
      <dgm:spPr/>
    </dgm:pt>
    <dgm:pt modelId="{089FD0D2-8EE4-48CE-842A-5F7FC83BAA65}" type="pres">
      <dgm:prSet presAssocID="{93901F48-3ADB-4B68-AB7A-3D7BB42B4719}" presName="composite1" presStyleCnt="0"/>
      <dgm:spPr/>
    </dgm:pt>
    <dgm:pt modelId="{5A1539D3-95AB-40BB-A795-CCD698B6C9F9}" type="pres">
      <dgm:prSet presAssocID="{93901F48-3ADB-4B68-AB7A-3D7BB42B4719}" presName="parent1" presStyleLbl="alignNode1" presStyleIdx="5" presStyleCnt="6">
        <dgm:presLayoutVars>
          <dgm:chMax val="1"/>
          <dgm:chPref val="1"/>
          <dgm:bulletEnabled val="1"/>
        </dgm:presLayoutVars>
      </dgm:prSet>
      <dgm:spPr/>
    </dgm:pt>
    <dgm:pt modelId="{D312404B-416A-4BF6-9E67-6337001206B9}" type="pres">
      <dgm:prSet presAssocID="{93901F48-3ADB-4B68-AB7A-3D7BB42B4719}" presName="Childtext1" presStyleLbl="revTx" presStyleIdx="5" presStyleCnt="6">
        <dgm:presLayoutVars>
          <dgm:bulletEnabled val="1"/>
        </dgm:presLayoutVars>
      </dgm:prSet>
      <dgm:spPr/>
    </dgm:pt>
    <dgm:pt modelId="{10724B50-4895-41A5-B376-6A6F136C0044}" type="pres">
      <dgm:prSet presAssocID="{93901F48-3ADB-4B68-AB7A-3D7BB42B4719}" presName="ConnectLine1" presStyleLbl="sibTrans1D1" presStyleIdx="5" presStyleCnt="6" custSzX="939874" custScaleY="15727" custLinFactX="816168" custLinFactY="377692" custLinFactNeighborX="900000" custLinFactNeighborY="400000"/>
      <dgm:spPr>
        <a:noFill/>
        <a:ln w="12700" cap="rnd" cmpd="sng" algn="ctr">
          <a:solidFill>
            <a:schemeClr val="bg1"/>
          </a:solidFill>
          <a:prstDash val="dash"/>
        </a:ln>
        <a:effectLst/>
      </dgm:spPr>
    </dgm:pt>
    <dgm:pt modelId="{1502ED49-6142-4AF8-B237-357957812E55}" type="pres">
      <dgm:prSet presAssocID="{93901F48-3ADB-4B68-AB7A-3D7BB42B4719}" presName="ConnectLineEnd1" presStyleLbl="lnNode1" presStyleIdx="5" presStyleCnt="6" custFlipVert="1" custFlipHor="0" custScaleX="440761" custScaleY="99010" custLinFactX="300000" custLinFactY="127815" custLinFactNeighborX="386434" custLinFactNeighborY="200000"/>
      <dgm:spPr>
        <a:solidFill>
          <a:schemeClr val="bg1"/>
        </a:solidFill>
      </dgm:spPr>
    </dgm:pt>
    <dgm:pt modelId="{A3EB71ED-4F74-4E47-8695-52107D2C35C2}" type="pres">
      <dgm:prSet presAssocID="{93901F48-3ADB-4B68-AB7A-3D7BB42B4719}" presName="EmptyPane1" presStyleCnt="0"/>
      <dgm:spPr/>
    </dgm:pt>
  </dgm:ptLst>
  <dgm:cxnLst>
    <dgm:cxn modelId="{18D0CE01-805B-4F1B-AA34-74FDA8206B6A}" srcId="{6A70FD8F-0050-42E3-8B3A-6ED7CFB9852E}" destId="{C0C024C2-BCD8-4CE0-8471-101E8DA328FF}" srcOrd="2" destOrd="0" parTransId="{7859A29D-F1FB-416A-A6D0-9CFC4308EDFE}" sibTransId="{6968729A-DC10-46B1-9DE2-29DB809C5A4B}"/>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80FC7F13-8866-4CCF-AE07-C1A1361EF6FE}" srcId="{6A70FD8F-0050-42E3-8B3A-6ED7CFB9852E}" destId="{93901F48-3ADB-4B68-AB7A-3D7BB42B4719}" srcOrd="5" destOrd="0" parTransId="{4DB94152-97FE-4D69-AFAD-D1C961A257FA}" sibTransId="{B0D0032A-E566-488D-90E4-A4FAB56586EF}"/>
    <dgm:cxn modelId="{EBE4F028-103F-483C-9D0D-F3F7E32CEEB3}" srcId="{C5146535-FD3D-4589-98A3-623B8DA4B8DB}" destId="{9B0F45AE-D5B4-45CB-A23C-BD4E45118DBC}" srcOrd="0" destOrd="0" parTransId="{6A2B82C1-9F27-44D1-A359-763E545D4899}" sibTransId="{A616A1FF-F357-4ED8-8207-D776A5330CDF}"/>
    <dgm:cxn modelId="{422D4A62-5435-4539-BCC8-76F77CEA6455}" type="presOf" srcId="{C0C024C2-BCD8-4CE0-8471-101E8DA328FF}" destId="{D20354FF-4639-4639-A3A4-45E295143C99}"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1F511789-866D-4F78-A322-EAED27B12DC2}" type="presOf" srcId="{93901F48-3ADB-4B68-AB7A-3D7BB42B4719}" destId="{5A1539D3-95AB-40BB-A795-CCD698B6C9F9}"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A91ABBA4-2C81-4D24-9A30-73C4A438826C}" srcId="{6A70FD8F-0050-42E3-8B3A-6ED7CFB9852E}" destId="{2F124A33-F730-4DD2-99EC-1B3E4218AE2D}" srcOrd="4" destOrd="0" parTransId="{ED94CDA6-C338-485D-9C94-C99B5B3885A3}" sibTransId="{7ECD9C7C-EEFE-4A21-977B-7BE9C0D0D1EE}"/>
    <dgm:cxn modelId="{D40B40AA-AF18-49F1-9E3B-DB4AED8BE506}" type="presOf" srcId="{2F124A33-F730-4DD2-99EC-1B3E4218AE2D}" destId="{245E3473-2FE6-4389-9671-79831F5D6C16}" srcOrd="0" destOrd="0" presId="urn:microsoft.com/office/officeart/2016/7/layout/RoundedRectangleTimeline"/>
    <dgm:cxn modelId="{2462C6AA-2522-45AD-A600-FEC01352D5D8}" type="presOf" srcId="{BFA315DF-5E10-4E3B-AB5C-52C69123D7AC}" destId="{201C3D3E-1CEF-41FC-AC7B-2B353139045A}" srcOrd="0" destOrd="0" presId="urn:microsoft.com/office/officeart/2016/7/layout/RoundedRectangleTimeline"/>
    <dgm:cxn modelId="{BD6D60CD-E47D-40B3-A49B-27813827AB77}" srcId="{6A70FD8F-0050-42E3-8B3A-6ED7CFB9852E}" destId="{BFA315DF-5E10-4E3B-AB5C-52C69123D7AC}" srcOrd="3" destOrd="0" parTransId="{980CDA2E-DC56-4B76-9D9C-E8711F28F9EB}" sibTransId="{FA6B4066-EB64-4ABF-960F-F255D0511301}"/>
    <dgm:cxn modelId="{49BAB3D0-50EF-4E30-BAE8-9F65EBD3EA56}" type="presOf" srcId="{9B0F45AE-D5B4-45CB-A23C-BD4E45118DBC}" destId="{DF65791B-462E-4589-B98D-F60587330CA8}"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41ABB3F0-C9B1-47CC-B66A-85AA6DC30085}" type="presParOf" srcId="{AB52B3CC-6563-466D-BFC3-9B6B5AFA0881}" destId="{4B46BA04-F31F-4EC1-8CB5-B17FC89E1731}" srcOrd="4" destOrd="0" presId="urn:microsoft.com/office/officeart/2016/7/layout/RoundedRectangleTimeline"/>
    <dgm:cxn modelId="{067D87AC-CAED-49A2-B8DB-FAB5A067647E}" type="presParOf" srcId="{4B46BA04-F31F-4EC1-8CB5-B17FC89E1731}" destId="{D20354FF-4639-4639-A3A4-45E295143C99}" srcOrd="0" destOrd="0" presId="urn:microsoft.com/office/officeart/2016/7/layout/RoundedRectangleTimeline"/>
    <dgm:cxn modelId="{CE4F3F3F-5297-4969-BA06-210B182AD5A1}" type="presParOf" srcId="{4B46BA04-F31F-4EC1-8CB5-B17FC89E1731}" destId="{1D51CC18-58A0-45D5-9008-0E4E0A6185B3}" srcOrd="1" destOrd="0" presId="urn:microsoft.com/office/officeart/2016/7/layout/RoundedRectangleTimeline"/>
    <dgm:cxn modelId="{44D640CD-2C14-41A7-8F48-2E9880F5642E}" type="presParOf" srcId="{4B46BA04-F31F-4EC1-8CB5-B17FC89E1731}" destId="{058B8F33-D938-465A-B137-A3AA04C38E8D}" srcOrd="2" destOrd="0" presId="urn:microsoft.com/office/officeart/2016/7/layout/RoundedRectangleTimeline"/>
    <dgm:cxn modelId="{170E32EA-56B8-4C9D-8993-FA2CD514DF98}" type="presParOf" srcId="{4B46BA04-F31F-4EC1-8CB5-B17FC89E1731}" destId="{510F333F-BE4A-4CA7-A8B9-3D60E6952C5F}" srcOrd="3" destOrd="0" presId="urn:microsoft.com/office/officeart/2016/7/layout/RoundedRectangleTimeline"/>
    <dgm:cxn modelId="{DDAFCA57-F8DD-4E26-AE01-5428011DBAA9}" type="presParOf" srcId="{4B46BA04-F31F-4EC1-8CB5-B17FC89E1731}" destId="{30890247-C72E-47A7-90F3-BB50B6084574}" srcOrd="4" destOrd="0" presId="urn:microsoft.com/office/officeart/2016/7/layout/RoundedRectangleTimeline"/>
    <dgm:cxn modelId="{06680447-7B06-4E65-B05C-9A684A42DF60}" type="presParOf" srcId="{AB52B3CC-6563-466D-BFC3-9B6B5AFA0881}" destId="{DFC116DC-53B0-459C-B9CA-540182F7B506}" srcOrd="5" destOrd="0" presId="urn:microsoft.com/office/officeart/2016/7/layout/RoundedRectangleTimeline"/>
    <dgm:cxn modelId="{1946C4FF-9A9E-426E-8955-796F27003108}" type="presParOf" srcId="{AB52B3CC-6563-466D-BFC3-9B6B5AFA0881}" destId="{C1A8F396-0713-4C96-ABDE-1AE56B7ADE4A}" srcOrd="6" destOrd="0" presId="urn:microsoft.com/office/officeart/2016/7/layout/RoundedRectangleTimeline"/>
    <dgm:cxn modelId="{174F1375-5725-41B9-A6E1-27BDBF31FE1E}" type="presParOf" srcId="{C1A8F396-0713-4C96-ABDE-1AE56B7ADE4A}" destId="{201C3D3E-1CEF-41FC-AC7B-2B353139045A}" srcOrd="0" destOrd="0" presId="urn:microsoft.com/office/officeart/2016/7/layout/RoundedRectangleTimeline"/>
    <dgm:cxn modelId="{444F7F90-908A-4795-AA4C-72CC4C64BE46}" type="presParOf" srcId="{C1A8F396-0713-4C96-ABDE-1AE56B7ADE4A}" destId="{A770CC60-0790-481B-ABE2-41F3B14D3F2F}" srcOrd="1" destOrd="0" presId="urn:microsoft.com/office/officeart/2016/7/layout/RoundedRectangleTimeline"/>
    <dgm:cxn modelId="{E02BA11D-0997-45AB-9247-ADF067521CDD}" type="presParOf" srcId="{C1A8F396-0713-4C96-ABDE-1AE56B7ADE4A}" destId="{ABFF9090-3411-4DE9-A6A6-0F8F0B4EF6E5}" srcOrd="2" destOrd="0" presId="urn:microsoft.com/office/officeart/2016/7/layout/RoundedRectangleTimeline"/>
    <dgm:cxn modelId="{A0244485-6416-4A57-A034-D85161068FC3}" type="presParOf" srcId="{C1A8F396-0713-4C96-ABDE-1AE56B7ADE4A}" destId="{A1B87019-77B1-4555-8879-6DE092152AA0}" srcOrd="3" destOrd="0" presId="urn:microsoft.com/office/officeart/2016/7/layout/RoundedRectangleTimeline"/>
    <dgm:cxn modelId="{7D54F4B6-353B-457C-B5A2-8F713D317D17}" type="presParOf" srcId="{C1A8F396-0713-4C96-ABDE-1AE56B7ADE4A}" destId="{0D0FC4E8-D928-405F-BA55-5C65F59DB1F1}" srcOrd="4" destOrd="0" presId="urn:microsoft.com/office/officeart/2016/7/layout/RoundedRectangleTimeline"/>
    <dgm:cxn modelId="{D2B845E0-44B0-48EC-9E93-F1731F568B08}" type="presParOf" srcId="{AB52B3CC-6563-466D-BFC3-9B6B5AFA0881}" destId="{3958D1DC-AEB9-4CFF-8102-26449A4C5524}" srcOrd="7" destOrd="0" presId="urn:microsoft.com/office/officeart/2016/7/layout/RoundedRectangleTimeline"/>
    <dgm:cxn modelId="{509ABDB9-2734-4884-9464-4D54C903BF26}" type="presParOf" srcId="{AB52B3CC-6563-466D-BFC3-9B6B5AFA0881}" destId="{79BE4ED2-4649-419E-B937-B3BBFD2F0946}" srcOrd="8" destOrd="0" presId="urn:microsoft.com/office/officeart/2016/7/layout/RoundedRectangleTimeline"/>
    <dgm:cxn modelId="{5149C7C3-9624-487D-83A1-F8FC78C7FD11}" type="presParOf" srcId="{79BE4ED2-4649-419E-B937-B3BBFD2F0946}" destId="{245E3473-2FE6-4389-9671-79831F5D6C16}" srcOrd="0" destOrd="0" presId="urn:microsoft.com/office/officeart/2016/7/layout/RoundedRectangleTimeline"/>
    <dgm:cxn modelId="{D603766E-EF27-4E62-A4F1-3CC2779E1529}" type="presParOf" srcId="{79BE4ED2-4649-419E-B937-B3BBFD2F0946}" destId="{44817630-AA86-4195-97EC-D190926F7EE4}" srcOrd="1" destOrd="0" presId="urn:microsoft.com/office/officeart/2016/7/layout/RoundedRectangleTimeline"/>
    <dgm:cxn modelId="{0113F454-E95E-428A-B140-CF7309265433}" type="presParOf" srcId="{79BE4ED2-4649-419E-B937-B3BBFD2F0946}" destId="{C00FF0A2-5F6B-49FC-93D1-6E3A85DD1555}" srcOrd="2" destOrd="0" presId="urn:microsoft.com/office/officeart/2016/7/layout/RoundedRectangleTimeline"/>
    <dgm:cxn modelId="{E6D7667A-EA8A-4AEF-BE00-53EA30F503AF}" type="presParOf" srcId="{79BE4ED2-4649-419E-B937-B3BBFD2F0946}" destId="{76DA96BC-3F6E-48EF-A536-F569DA83E106}" srcOrd="3" destOrd="0" presId="urn:microsoft.com/office/officeart/2016/7/layout/RoundedRectangleTimeline"/>
    <dgm:cxn modelId="{8C807D36-E7A6-4CBA-A133-1134ACF6043E}" type="presParOf" srcId="{79BE4ED2-4649-419E-B937-B3BBFD2F0946}" destId="{960792C3-0187-4088-AC12-03EA8FF422AC}" srcOrd="4" destOrd="0" presId="urn:microsoft.com/office/officeart/2016/7/layout/RoundedRectangleTimeline"/>
    <dgm:cxn modelId="{33BC5EE9-043F-4C56-AA87-AAFD275F7D13}" type="presParOf" srcId="{AB52B3CC-6563-466D-BFC3-9B6B5AFA0881}" destId="{07414868-B54B-43E4-AAE1-E7528CEF1FB1}" srcOrd="9" destOrd="0" presId="urn:microsoft.com/office/officeart/2016/7/layout/RoundedRectangleTimeline"/>
    <dgm:cxn modelId="{F7C234E0-0E9D-4DB8-A5DA-EC301ACCBEF4}" type="presParOf" srcId="{AB52B3CC-6563-466D-BFC3-9B6B5AFA0881}" destId="{089FD0D2-8EE4-48CE-842A-5F7FC83BAA65}" srcOrd="10" destOrd="0" presId="urn:microsoft.com/office/officeart/2016/7/layout/RoundedRectangleTimeline"/>
    <dgm:cxn modelId="{C0CED262-9550-4304-9931-E808A8D248F7}" type="presParOf" srcId="{089FD0D2-8EE4-48CE-842A-5F7FC83BAA65}" destId="{5A1539D3-95AB-40BB-A795-CCD698B6C9F9}" srcOrd="0" destOrd="0" presId="urn:microsoft.com/office/officeart/2016/7/layout/RoundedRectangleTimeline"/>
    <dgm:cxn modelId="{B9D77A3A-1E80-4807-8C1F-93FE0D759AA5}" type="presParOf" srcId="{089FD0D2-8EE4-48CE-842A-5F7FC83BAA65}" destId="{D312404B-416A-4BF6-9E67-6337001206B9}" srcOrd="1" destOrd="0" presId="urn:microsoft.com/office/officeart/2016/7/layout/RoundedRectangleTimeline"/>
    <dgm:cxn modelId="{5BDFF0CA-6B23-46CB-8266-CC44CE4652E4}" type="presParOf" srcId="{089FD0D2-8EE4-48CE-842A-5F7FC83BAA65}" destId="{10724B50-4895-41A5-B376-6A6F136C0044}" srcOrd="2" destOrd="0" presId="urn:microsoft.com/office/officeart/2016/7/layout/RoundedRectangleTimeline"/>
    <dgm:cxn modelId="{C52721E2-2053-450C-BB5B-F8589EA2D816}" type="presParOf" srcId="{089FD0D2-8EE4-48CE-842A-5F7FC83BAA65}" destId="{1502ED49-6142-4AF8-B237-357957812E55}" srcOrd="3" destOrd="0" presId="urn:microsoft.com/office/officeart/2016/7/layout/RoundedRectangleTimeline"/>
    <dgm:cxn modelId="{6D4BE295-D975-4BE3-BDDF-8FA6AC9078B3}" type="presParOf" srcId="{089FD0D2-8EE4-48CE-842A-5F7FC83BAA65}" destId="{A3EB71ED-4F74-4E47-8695-52107D2C35C2}"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FBB864-6EF3-449F-8C04-D3EFD2698B13}"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GB"/>
        </a:p>
      </dgm:t>
    </dgm:pt>
    <dgm:pt modelId="{2D157B1B-55D3-4CE7-97E6-16AE4296A377}">
      <dgm:prSet/>
      <dgm:spPr/>
      <dgm:t>
        <a:bodyPr/>
        <a:lstStyle/>
        <a:p>
          <a:r>
            <a:rPr lang="en-GB"/>
            <a:t>Strategy</a:t>
          </a:r>
        </a:p>
      </dgm:t>
    </dgm:pt>
    <dgm:pt modelId="{B04F3AD7-1381-4C39-9864-B1B0FCCC0E30}" type="parTrans" cxnId="{A3DA8004-0113-4518-8503-BD9CAC08D09B}">
      <dgm:prSet/>
      <dgm:spPr/>
      <dgm:t>
        <a:bodyPr/>
        <a:lstStyle/>
        <a:p>
          <a:endParaRPr lang="en-GB"/>
        </a:p>
      </dgm:t>
    </dgm:pt>
    <dgm:pt modelId="{9FC7BA24-BE11-482F-B76A-71561438418C}" type="sibTrans" cxnId="{A3DA8004-0113-4518-8503-BD9CAC08D09B}">
      <dgm:prSet/>
      <dgm:spPr/>
      <dgm:t>
        <a:bodyPr/>
        <a:lstStyle/>
        <a:p>
          <a:endParaRPr lang="en-GB"/>
        </a:p>
      </dgm:t>
    </dgm:pt>
    <dgm:pt modelId="{90CD759E-267D-42ED-9BDE-E7395C16BB30}">
      <dgm:prSet/>
      <dgm:spPr/>
      <dgm:t>
        <a:bodyPr/>
        <a:lstStyle/>
        <a:p>
          <a:r>
            <a:rPr lang="en-GB"/>
            <a:t>Understanding the objectives</a:t>
          </a:r>
        </a:p>
      </dgm:t>
    </dgm:pt>
    <dgm:pt modelId="{1DF717A0-5A5A-4F05-81A5-4331C2B54D5E}" type="parTrans" cxnId="{B7DCC726-F8BD-47BE-A6E6-0D791C28CE5F}">
      <dgm:prSet/>
      <dgm:spPr/>
      <dgm:t>
        <a:bodyPr/>
        <a:lstStyle/>
        <a:p>
          <a:endParaRPr lang="en-GB"/>
        </a:p>
      </dgm:t>
    </dgm:pt>
    <dgm:pt modelId="{A2D40703-005F-4B2A-B4EC-4A63DE8507F4}" type="sibTrans" cxnId="{B7DCC726-F8BD-47BE-A6E6-0D791C28CE5F}">
      <dgm:prSet/>
      <dgm:spPr/>
      <dgm:t>
        <a:bodyPr/>
        <a:lstStyle/>
        <a:p>
          <a:endParaRPr lang="en-GB"/>
        </a:p>
      </dgm:t>
    </dgm:pt>
    <dgm:pt modelId="{5B3318F3-6952-42DF-B7EF-DB23F9021CF3}">
      <dgm:prSet/>
      <dgm:spPr/>
      <dgm:t>
        <a:bodyPr/>
        <a:lstStyle/>
        <a:p>
          <a:r>
            <a:rPr lang="en-GB"/>
            <a:t>Plan</a:t>
          </a:r>
        </a:p>
      </dgm:t>
    </dgm:pt>
    <dgm:pt modelId="{FE4109B2-2515-43F0-B562-FB9AFC252193}" type="parTrans" cxnId="{27D85059-ECDD-48C8-9184-074CC62A204C}">
      <dgm:prSet/>
      <dgm:spPr/>
      <dgm:t>
        <a:bodyPr/>
        <a:lstStyle/>
        <a:p>
          <a:endParaRPr lang="en-GB"/>
        </a:p>
      </dgm:t>
    </dgm:pt>
    <dgm:pt modelId="{25FBF952-68B2-458F-8F42-4EA1AFF1DF1A}" type="sibTrans" cxnId="{27D85059-ECDD-48C8-9184-074CC62A204C}">
      <dgm:prSet/>
      <dgm:spPr/>
      <dgm:t>
        <a:bodyPr/>
        <a:lstStyle/>
        <a:p>
          <a:endParaRPr lang="en-GB"/>
        </a:p>
      </dgm:t>
    </dgm:pt>
    <dgm:pt modelId="{0B1CCA24-6F1C-4528-B6CF-CB4F643DD78A}">
      <dgm:prSet/>
      <dgm:spPr/>
      <dgm:t>
        <a:bodyPr/>
        <a:lstStyle/>
        <a:p>
          <a:r>
            <a:rPr lang="en-GB"/>
            <a:t>Ready</a:t>
          </a:r>
        </a:p>
      </dgm:t>
    </dgm:pt>
    <dgm:pt modelId="{6B53490F-EDE8-4D2E-8E0D-25EF265C4AC1}" type="parTrans" cxnId="{3F5ADFB1-441C-408C-89F2-1346802D8FF3}">
      <dgm:prSet/>
      <dgm:spPr/>
      <dgm:t>
        <a:bodyPr/>
        <a:lstStyle/>
        <a:p>
          <a:endParaRPr lang="en-GB"/>
        </a:p>
      </dgm:t>
    </dgm:pt>
    <dgm:pt modelId="{1F5300FF-361B-4E79-B382-FEEE18C9B65A}" type="sibTrans" cxnId="{3F5ADFB1-441C-408C-89F2-1346802D8FF3}">
      <dgm:prSet/>
      <dgm:spPr/>
      <dgm:t>
        <a:bodyPr/>
        <a:lstStyle/>
        <a:p>
          <a:endParaRPr lang="en-GB"/>
        </a:p>
      </dgm:t>
    </dgm:pt>
    <dgm:pt modelId="{1D35C1D8-81E9-41CD-8BA4-FA75CD6A5485}">
      <dgm:prSet/>
      <dgm:spPr/>
      <dgm:t>
        <a:bodyPr/>
        <a:lstStyle/>
        <a:p>
          <a:r>
            <a:rPr lang="en-GB"/>
            <a:t>Adopt</a:t>
          </a:r>
        </a:p>
      </dgm:t>
    </dgm:pt>
    <dgm:pt modelId="{FF53D5C9-C1F2-45DB-B248-2D4D01AC4D54}" type="parTrans" cxnId="{F725AF68-210B-4F8B-A602-C88C2A746964}">
      <dgm:prSet/>
      <dgm:spPr/>
      <dgm:t>
        <a:bodyPr/>
        <a:lstStyle/>
        <a:p>
          <a:endParaRPr lang="en-GB"/>
        </a:p>
      </dgm:t>
    </dgm:pt>
    <dgm:pt modelId="{9FE7FBA3-FD14-4F5A-AD74-DE757B9FF359}" type="sibTrans" cxnId="{F725AF68-210B-4F8B-A602-C88C2A746964}">
      <dgm:prSet/>
      <dgm:spPr/>
      <dgm:t>
        <a:bodyPr/>
        <a:lstStyle/>
        <a:p>
          <a:endParaRPr lang="en-GB"/>
        </a:p>
      </dgm:t>
    </dgm:pt>
    <dgm:pt modelId="{A1C85C3C-4A02-43C6-8BBF-C6948121F7AD}">
      <dgm:prSet/>
      <dgm:spPr/>
      <dgm:t>
        <a:bodyPr/>
        <a:lstStyle/>
        <a:p>
          <a:r>
            <a:rPr lang="en-GB"/>
            <a:t>Govern</a:t>
          </a:r>
        </a:p>
      </dgm:t>
    </dgm:pt>
    <dgm:pt modelId="{63E3D3A1-0E73-4149-B8A2-7993F9BD9C57}" type="parTrans" cxnId="{1ED0A6A8-1365-4AD1-9881-3589A17FC66C}">
      <dgm:prSet/>
      <dgm:spPr/>
      <dgm:t>
        <a:bodyPr/>
        <a:lstStyle/>
        <a:p>
          <a:endParaRPr lang="en-GB"/>
        </a:p>
      </dgm:t>
    </dgm:pt>
    <dgm:pt modelId="{D162D59A-3C88-4189-BB9A-EA52C9F25616}" type="sibTrans" cxnId="{1ED0A6A8-1365-4AD1-9881-3589A17FC66C}">
      <dgm:prSet/>
      <dgm:spPr/>
      <dgm:t>
        <a:bodyPr/>
        <a:lstStyle/>
        <a:p>
          <a:endParaRPr lang="en-GB"/>
        </a:p>
      </dgm:t>
    </dgm:pt>
    <dgm:pt modelId="{1B278C2D-C69B-4A62-B630-B3583FF17FB0}">
      <dgm:prSet/>
      <dgm:spPr/>
      <dgm:t>
        <a:bodyPr/>
        <a:lstStyle/>
        <a:p>
          <a:r>
            <a:rPr lang="en-GB"/>
            <a:t>Manage</a:t>
          </a:r>
        </a:p>
      </dgm:t>
    </dgm:pt>
    <dgm:pt modelId="{F6DBC443-A218-46A1-999C-A3C15BAE06BC}" type="parTrans" cxnId="{2075C211-A905-46CD-B168-CEFF7C199B23}">
      <dgm:prSet/>
      <dgm:spPr/>
      <dgm:t>
        <a:bodyPr/>
        <a:lstStyle/>
        <a:p>
          <a:endParaRPr lang="en-GB"/>
        </a:p>
      </dgm:t>
    </dgm:pt>
    <dgm:pt modelId="{FEE8F78F-DDBD-4FA2-B3EF-9A86FA061844}" type="sibTrans" cxnId="{2075C211-A905-46CD-B168-CEFF7C199B23}">
      <dgm:prSet/>
      <dgm:spPr/>
      <dgm:t>
        <a:bodyPr/>
        <a:lstStyle/>
        <a:p>
          <a:endParaRPr lang="en-GB"/>
        </a:p>
      </dgm:t>
    </dgm:pt>
    <dgm:pt modelId="{B3DDE375-FBC9-4FF3-B9C3-4643F531EA78}" type="pres">
      <dgm:prSet presAssocID="{C6FBB864-6EF3-449F-8C04-D3EFD2698B13}" presName="Name0" presStyleCnt="0">
        <dgm:presLayoutVars>
          <dgm:chPref val="3"/>
          <dgm:dir/>
          <dgm:animLvl val="lvl"/>
          <dgm:resizeHandles/>
        </dgm:presLayoutVars>
      </dgm:prSet>
      <dgm:spPr/>
    </dgm:pt>
    <dgm:pt modelId="{D6BA9378-2694-4546-91CB-A86E29C7C0DA}" type="pres">
      <dgm:prSet presAssocID="{2D157B1B-55D3-4CE7-97E6-16AE4296A377}" presName="horFlow" presStyleCnt="0"/>
      <dgm:spPr/>
    </dgm:pt>
    <dgm:pt modelId="{472C140F-98EE-4922-B904-D3F81A9A07B5}" type="pres">
      <dgm:prSet presAssocID="{2D157B1B-55D3-4CE7-97E6-16AE4296A377}" presName="bigChev" presStyleLbl="node1" presStyleIdx="0" presStyleCnt="6"/>
      <dgm:spPr/>
    </dgm:pt>
    <dgm:pt modelId="{C2C60149-4818-4DCC-B50C-222F37E4FC9C}" type="pres">
      <dgm:prSet presAssocID="{1DF717A0-5A5A-4F05-81A5-4331C2B54D5E}" presName="parTrans" presStyleCnt="0"/>
      <dgm:spPr/>
    </dgm:pt>
    <dgm:pt modelId="{55D73A44-859F-4AC1-92E3-31FAFC826222}" type="pres">
      <dgm:prSet presAssocID="{90CD759E-267D-42ED-9BDE-E7395C16BB30}" presName="node" presStyleLbl="alignAccFollowNode1" presStyleIdx="0" presStyleCnt="1">
        <dgm:presLayoutVars>
          <dgm:bulletEnabled val="1"/>
        </dgm:presLayoutVars>
      </dgm:prSet>
      <dgm:spPr/>
    </dgm:pt>
    <dgm:pt modelId="{382F380F-98EA-4D32-A866-BE32FED506B9}" type="pres">
      <dgm:prSet presAssocID="{2D157B1B-55D3-4CE7-97E6-16AE4296A377}" presName="vSp" presStyleCnt="0"/>
      <dgm:spPr/>
    </dgm:pt>
    <dgm:pt modelId="{1370F71E-887B-468C-86BB-5B5A1E50E936}" type="pres">
      <dgm:prSet presAssocID="{5B3318F3-6952-42DF-B7EF-DB23F9021CF3}" presName="horFlow" presStyleCnt="0"/>
      <dgm:spPr/>
    </dgm:pt>
    <dgm:pt modelId="{2D46E961-AA5C-4A89-8D4F-3F9A0F6F8E4C}" type="pres">
      <dgm:prSet presAssocID="{5B3318F3-6952-42DF-B7EF-DB23F9021CF3}" presName="bigChev" presStyleLbl="node1" presStyleIdx="1" presStyleCnt="6"/>
      <dgm:spPr/>
    </dgm:pt>
    <dgm:pt modelId="{E6ED718A-6E71-4CB1-8CDE-2082F3748F8E}" type="pres">
      <dgm:prSet presAssocID="{5B3318F3-6952-42DF-B7EF-DB23F9021CF3}" presName="vSp" presStyleCnt="0"/>
      <dgm:spPr/>
    </dgm:pt>
    <dgm:pt modelId="{0876D82F-4B54-4A26-8762-A2690636A7DD}" type="pres">
      <dgm:prSet presAssocID="{0B1CCA24-6F1C-4528-B6CF-CB4F643DD78A}" presName="horFlow" presStyleCnt="0"/>
      <dgm:spPr/>
    </dgm:pt>
    <dgm:pt modelId="{ED3C6710-EC84-469C-8CEF-BB01F167F7A7}" type="pres">
      <dgm:prSet presAssocID="{0B1CCA24-6F1C-4528-B6CF-CB4F643DD78A}" presName="bigChev" presStyleLbl="node1" presStyleIdx="2" presStyleCnt="6"/>
      <dgm:spPr/>
    </dgm:pt>
    <dgm:pt modelId="{89F8DCE2-EEF1-4B91-90AD-4E063A30DA76}" type="pres">
      <dgm:prSet presAssocID="{0B1CCA24-6F1C-4528-B6CF-CB4F643DD78A}" presName="vSp" presStyleCnt="0"/>
      <dgm:spPr/>
    </dgm:pt>
    <dgm:pt modelId="{FC72C8DB-174A-4AF0-A015-E76933A690DB}" type="pres">
      <dgm:prSet presAssocID="{1D35C1D8-81E9-41CD-8BA4-FA75CD6A5485}" presName="horFlow" presStyleCnt="0"/>
      <dgm:spPr/>
    </dgm:pt>
    <dgm:pt modelId="{D826E96F-CFC0-48E4-80A3-9E55F15EA642}" type="pres">
      <dgm:prSet presAssocID="{1D35C1D8-81E9-41CD-8BA4-FA75CD6A5485}" presName="bigChev" presStyleLbl="node1" presStyleIdx="3" presStyleCnt="6"/>
      <dgm:spPr/>
    </dgm:pt>
    <dgm:pt modelId="{5151520F-0A5C-449B-B3DB-45EA7359FA0F}" type="pres">
      <dgm:prSet presAssocID="{1D35C1D8-81E9-41CD-8BA4-FA75CD6A5485}" presName="vSp" presStyleCnt="0"/>
      <dgm:spPr/>
    </dgm:pt>
    <dgm:pt modelId="{C88E6CD2-00BB-40DB-9567-D4DB07E80F25}" type="pres">
      <dgm:prSet presAssocID="{A1C85C3C-4A02-43C6-8BBF-C6948121F7AD}" presName="horFlow" presStyleCnt="0"/>
      <dgm:spPr/>
    </dgm:pt>
    <dgm:pt modelId="{0D2FEA3A-41A2-4540-A72C-A98C39B597F4}" type="pres">
      <dgm:prSet presAssocID="{A1C85C3C-4A02-43C6-8BBF-C6948121F7AD}" presName="bigChev" presStyleLbl="node1" presStyleIdx="4" presStyleCnt="6"/>
      <dgm:spPr/>
    </dgm:pt>
    <dgm:pt modelId="{884776B4-4F41-4BED-BA08-50D949B7AF56}" type="pres">
      <dgm:prSet presAssocID="{A1C85C3C-4A02-43C6-8BBF-C6948121F7AD}" presName="vSp" presStyleCnt="0"/>
      <dgm:spPr/>
    </dgm:pt>
    <dgm:pt modelId="{69F927BC-54C4-446E-8BC2-CF218E3D4C6A}" type="pres">
      <dgm:prSet presAssocID="{1B278C2D-C69B-4A62-B630-B3583FF17FB0}" presName="horFlow" presStyleCnt="0"/>
      <dgm:spPr/>
    </dgm:pt>
    <dgm:pt modelId="{E206FA19-BCA2-44C0-B1E5-DE11F17B97B2}" type="pres">
      <dgm:prSet presAssocID="{1B278C2D-C69B-4A62-B630-B3583FF17FB0}" presName="bigChev" presStyleLbl="node1" presStyleIdx="5" presStyleCnt="6"/>
      <dgm:spPr/>
    </dgm:pt>
  </dgm:ptLst>
  <dgm:cxnLst>
    <dgm:cxn modelId="{A3DA8004-0113-4518-8503-BD9CAC08D09B}" srcId="{C6FBB864-6EF3-449F-8C04-D3EFD2698B13}" destId="{2D157B1B-55D3-4CE7-97E6-16AE4296A377}" srcOrd="0" destOrd="0" parTransId="{B04F3AD7-1381-4C39-9864-B1B0FCCC0E30}" sibTransId="{9FC7BA24-BE11-482F-B76A-71561438418C}"/>
    <dgm:cxn modelId="{79E1CC0F-F3C7-49E7-82D2-C89DC9F32476}" type="presOf" srcId="{2D157B1B-55D3-4CE7-97E6-16AE4296A377}" destId="{472C140F-98EE-4922-B904-D3F81A9A07B5}" srcOrd="0" destOrd="0" presId="urn:microsoft.com/office/officeart/2005/8/layout/lProcess3"/>
    <dgm:cxn modelId="{2075C211-A905-46CD-B168-CEFF7C199B23}" srcId="{C6FBB864-6EF3-449F-8C04-D3EFD2698B13}" destId="{1B278C2D-C69B-4A62-B630-B3583FF17FB0}" srcOrd="5" destOrd="0" parTransId="{F6DBC443-A218-46A1-999C-A3C15BAE06BC}" sibTransId="{FEE8F78F-DDBD-4FA2-B3EF-9A86FA061844}"/>
    <dgm:cxn modelId="{3D8BDE23-D33E-4E31-B745-C585188511E0}" type="presOf" srcId="{1D35C1D8-81E9-41CD-8BA4-FA75CD6A5485}" destId="{D826E96F-CFC0-48E4-80A3-9E55F15EA642}" srcOrd="0" destOrd="0" presId="urn:microsoft.com/office/officeart/2005/8/layout/lProcess3"/>
    <dgm:cxn modelId="{B7DCC726-F8BD-47BE-A6E6-0D791C28CE5F}" srcId="{2D157B1B-55D3-4CE7-97E6-16AE4296A377}" destId="{90CD759E-267D-42ED-9BDE-E7395C16BB30}" srcOrd="0" destOrd="0" parTransId="{1DF717A0-5A5A-4F05-81A5-4331C2B54D5E}" sibTransId="{A2D40703-005F-4B2A-B4EC-4A63DE8507F4}"/>
    <dgm:cxn modelId="{F725AF68-210B-4F8B-A602-C88C2A746964}" srcId="{C6FBB864-6EF3-449F-8C04-D3EFD2698B13}" destId="{1D35C1D8-81E9-41CD-8BA4-FA75CD6A5485}" srcOrd="3" destOrd="0" parTransId="{FF53D5C9-C1F2-45DB-B248-2D4D01AC4D54}" sibTransId="{9FE7FBA3-FD14-4F5A-AD74-DE757B9FF359}"/>
    <dgm:cxn modelId="{46877671-F984-42D1-83B0-76C68C8D80FA}" type="presOf" srcId="{C6FBB864-6EF3-449F-8C04-D3EFD2698B13}" destId="{B3DDE375-FBC9-4FF3-B9C3-4643F531EA78}" srcOrd="0" destOrd="0" presId="urn:microsoft.com/office/officeart/2005/8/layout/lProcess3"/>
    <dgm:cxn modelId="{27D85059-ECDD-48C8-9184-074CC62A204C}" srcId="{C6FBB864-6EF3-449F-8C04-D3EFD2698B13}" destId="{5B3318F3-6952-42DF-B7EF-DB23F9021CF3}" srcOrd="1" destOrd="0" parTransId="{FE4109B2-2515-43F0-B562-FB9AFC252193}" sibTransId="{25FBF952-68B2-458F-8F42-4EA1AFF1DF1A}"/>
    <dgm:cxn modelId="{9A95BB85-487B-4DD9-A090-5E066B58B2AE}" type="presOf" srcId="{1B278C2D-C69B-4A62-B630-B3583FF17FB0}" destId="{E206FA19-BCA2-44C0-B1E5-DE11F17B97B2}" srcOrd="0" destOrd="0" presId="urn:microsoft.com/office/officeart/2005/8/layout/lProcess3"/>
    <dgm:cxn modelId="{83917D91-5C90-4E3A-A890-43486C50AA64}" type="presOf" srcId="{5B3318F3-6952-42DF-B7EF-DB23F9021CF3}" destId="{2D46E961-AA5C-4A89-8D4F-3F9A0F6F8E4C}" srcOrd="0" destOrd="0" presId="urn:microsoft.com/office/officeart/2005/8/layout/lProcess3"/>
    <dgm:cxn modelId="{18B409A5-0EA3-4763-B05C-278688633686}" type="presOf" srcId="{0B1CCA24-6F1C-4528-B6CF-CB4F643DD78A}" destId="{ED3C6710-EC84-469C-8CEF-BB01F167F7A7}" srcOrd="0" destOrd="0" presId="urn:microsoft.com/office/officeart/2005/8/layout/lProcess3"/>
    <dgm:cxn modelId="{1ED0A6A8-1365-4AD1-9881-3589A17FC66C}" srcId="{C6FBB864-6EF3-449F-8C04-D3EFD2698B13}" destId="{A1C85C3C-4A02-43C6-8BBF-C6948121F7AD}" srcOrd="4" destOrd="0" parTransId="{63E3D3A1-0E73-4149-B8A2-7993F9BD9C57}" sibTransId="{D162D59A-3C88-4189-BB9A-EA52C9F25616}"/>
    <dgm:cxn modelId="{713B62AA-254C-4F41-B2FA-64CC4B48D57A}" type="presOf" srcId="{90CD759E-267D-42ED-9BDE-E7395C16BB30}" destId="{55D73A44-859F-4AC1-92E3-31FAFC826222}" srcOrd="0" destOrd="0" presId="urn:microsoft.com/office/officeart/2005/8/layout/lProcess3"/>
    <dgm:cxn modelId="{3F5ADFB1-441C-408C-89F2-1346802D8FF3}" srcId="{C6FBB864-6EF3-449F-8C04-D3EFD2698B13}" destId="{0B1CCA24-6F1C-4528-B6CF-CB4F643DD78A}" srcOrd="2" destOrd="0" parTransId="{6B53490F-EDE8-4D2E-8E0D-25EF265C4AC1}" sibTransId="{1F5300FF-361B-4E79-B382-FEEE18C9B65A}"/>
    <dgm:cxn modelId="{5EE839FD-9CCE-4A65-A050-674853868AB3}" type="presOf" srcId="{A1C85C3C-4A02-43C6-8BBF-C6948121F7AD}" destId="{0D2FEA3A-41A2-4540-A72C-A98C39B597F4}" srcOrd="0" destOrd="0" presId="urn:microsoft.com/office/officeart/2005/8/layout/lProcess3"/>
    <dgm:cxn modelId="{851AEEB6-B32A-4B6C-B478-B09E08E35109}" type="presParOf" srcId="{B3DDE375-FBC9-4FF3-B9C3-4643F531EA78}" destId="{D6BA9378-2694-4546-91CB-A86E29C7C0DA}" srcOrd="0" destOrd="0" presId="urn:microsoft.com/office/officeart/2005/8/layout/lProcess3"/>
    <dgm:cxn modelId="{9C7927C8-216E-42F2-9AED-6EEA75F9E68A}" type="presParOf" srcId="{D6BA9378-2694-4546-91CB-A86E29C7C0DA}" destId="{472C140F-98EE-4922-B904-D3F81A9A07B5}" srcOrd="0" destOrd="0" presId="urn:microsoft.com/office/officeart/2005/8/layout/lProcess3"/>
    <dgm:cxn modelId="{66C9455C-BBB6-40DC-B24F-215D3F0F377B}" type="presParOf" srcId="{D6BA9378-2694-4546-91CB-A86E29C7C0DA}" destId="{C2C60149-4818-4DCC-B50C-222F37E4FC9C}" srcOrd="1" destOrd="0" presId="urn:microsoft.com/office/officeart/2005/8/layout/lProcess3"/>
    <dgm:cxn modelId="{6E2B7C49-7B98-4252-B049-CC3AA6A0435A}" type="presParOf" srcId="{D6BA9378-2694-4546-91CB-A86E29C7C0DA}" destId="{55D73A44-859F-4AC1-92E3-31FAFC826222}" srcOrd="2" destOrd="0" presId="urn:microsoft.com/office/officeart/2005/8/layout/lProcess3"/>
    <dgm:cxn modelId="{70648B91-6D66-4B18-AEFE-46AFA1AE13AE}" type="presParOf" srcId="{B3DDE375-FBC9-4FF3-B9C3-4643F531EA78}" destId="{382F380F-98EA-4D32-A866-BE32FED506B9}" srcOrd="1" destOrd="0" presId="urn:microsoft.com/office/officeart/2005/8/layout/lProcess3"/>
    <dgm:cxn modelId="{BB086957-A037-4D50-B4C3-29710FF55CB3}" type="presParOf" srcId="{B3DDE375-FBC9-4FF3-B9C3-4643F531EA78}" destId="{1370F71E-887B-468C-86BB-5B5A1E50E936}" srcOrd="2" destOrd="0" presId="urn:microsoft.com/office/officeart/2005/8/layout/lProcess3"/>
    <dgm:cxn modelId="{C02FFC49-D5E5-4B4B-A838-AE320B9D6F06}" type="presParOf" srcId="{1370F71E-887B-468C-86BB-5B5A1E50E936}" destId="{2D46E961-AA5C-4A89-8D4F-3F9A0F6F8E4C}" srcOrd="0" destOrd="0" presId="urn:microsoft.com/office/officeart/2005/8/layout/lProcess3"/>
    <dgm:cxn modelId="{3FE2D628-FCDA-4EF7-9108-E52C100EFD6F}" type="presParOf" srcId="{B3DDE375-FBC9-4FF3-B9C3-4643F531EA78}" destId="{E6ED718A-6E71-4CB1-8CDE-2082F3748F8E}" srcOrd="3" destOrd="0" presId="urn:microsoft.com/office/officeart/2005/8/layout/lProcess3"/>
    <dgm:cxn modelId="{1C31D351-335F-49C9-B6A2-B6C585BBDEAB}" type="presParOf" srcId="{B3DDE375-FBC9-4FF3-B9C3-4643F531EA78}" destId="{0876D82F-4B54-4A26-8762-A2690636A7DD}" srcOrd="4" destOrd="0" presId="urn:microsoft.com/office/officeart/2005/8/layout/lProcess3"/>
    <dgm:cxn modelId="{5B00A0C2-7447-4A12-8AFD-CB11BF487179}" type="presParOf" srcId="{0876D82F-4B54-4A26-8762-A2690636A7DD}" destId="{ED3C6710-EC84-469C-8CEF-BB01F167F7A7}" srcOrd="0" destOrd="0" presId="urn:microsoft.com/office/officeart/2005/8/layout/lProcess3"/>
    <dgm:cxn modelId="{2F2B924D-B567-4586-8D9F-6B94F8DC4A63}" type="presParOf" srcId="{B3DDE375-FBC9-4FF3-B9C3-4643F531EA78}" destId="{89F8DCE2-EEF1-4B91-90AD-4E063A30DA76}" srcOrd="5" destOrd="0" presId="urn:microsoft.com/office/officeart/2005/8/layout/lProcess3"/>
    <dgm:cxn modelId="{66FA572B-D3A4-494E-AC1A-F263A322CD30}" type="presParOf" srcId="{B3DDE375-FBC9-4FF3-B9C3-4643F531EA78}" destId="{FC72C8DB-174A-4AF0-A015-E76933A690DB}" srcOrd="6" destOrd="0" presId="urn:microsoft.com/office/officeart/2005/8/layout/lProcess3"/>
    <dgm:cxn modelId="{B14EC38A-7D3F-4A2D-9248-EE6D9893DB17}" type="presParOf" srcId="{FC72C8DB-174A-4AF0-A015-E76933A690DB}" destId="{D826E96F-CFC0-48E4-80A3-9E55F15EA642}" srcOrd="0" destOrd="0" presId="urn:microsoft.com/office/officeart/2005/8/layout/lProcess3"/>
    <dgm:cxn modelId="{57A30E66-18AA-4BB4-817C-A60E0B71B8AB}" type="presParOf" srcId="{B3DDE375-FBC9-4FF3-B9C3-4643F531EA78}" destId="{5151520F-0A5C-449B-B3DB-45EA7359FA0F}" srcOrd="7" destOrd="0" presId="urn:microsoft.com/office/officeart/2005/8/layout/lProcess3"/>
    <dgm:cxn modelId="{4808BC5B-B249-492E-A3EF-3EF6AAE765EE}" type="presParOf" srcId="{B3DDE375-FBC9-4FF3-B9C3-4643F531EA78}" destId="{C88E6CD2-00BB-40DB-9567-D4DB07E80F25}" srcOrd="8" destOrd="0" presId="urn:microsoft.com/office/officeart/2005/8/layout/lProcess3"/>
    <dgm:cxn modelId="{2C11A9A4-8A45-4006-9901-AB957920A658}" type="presParOf" srcId="{C88E6CD2-00BB-40DB-9567-D4DB07E80F25}" destId="{0D2FEA3A-41A2-4540-A72C-A98C39B597F4}" srcOrd="0" destOrd="0" presId="urn:microsoft.com/office/officeart/2005/8/layout/lProcess3"/>
    <dgm:cxn modelId="{9BDAE2BD-10B0-4197-99AB-857F9A1CB637}" type="presParOf" srcId="{B3DDE375-FBC9-4FF3-B9C3-4643F531EA78}" destId="{884776B4-4F41-4BED-BA08-50D949B7AF56}" srcOrd="9" destOrd="0" presId="urn:microsoft.com/office/officeart/2005/8/layout/lProcess3"/>
    <dgm:cxn modelId="{AD432F83-9694-4077-B77C-0433E28E05AC}" type="presParOf" srcId="{B3DDE375-FBC9-4FF3-B9C3-4643F531EA78}" destId="{69F927BC-54C4-446E-8BC2-CF218E3D4C6A}" srcOrd="10" destOrd="0" presId="urn:microsoft.com/office/officeart/2005/8/layout/lProcess3"/>
    <dgm:cxn modelId="{EEF90AD7-9433-4814-ACCE-80839C49031A}" type="presParOf" srcId="{69F927BC-54C4-446E-8BC2-CF218E3D4C6A}" destId="{E206FA19-BCA2-44C0-B1E5-DE11F17B97B2}"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690431" y="1876262"/>
          <a:ext cx="487345" cy="1120925"/>
        </a:xfrm>
        <a:prstGeom prst="round2SameRect">
          <a:avLst/>
        </a:prstGeom>
        <a:solidFill>
          <a:schemeClr val="accent1">
            <a:shade val="80000"/>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GB" sz="1500" kern="1200" dirty="0"/>
            <a:t>Cloud Adoption</a:t>
          </a:r>
          <a:endParaRPr lang="sk" sz="1500" kern="1200" dirty="0"/>
        </a:p>
      </dsp:txBody>
      <dsp:txXfrm rot="5400000">
        <a:off x="397431" y="2216842"/>
        <a:ext cx="1097135" cy="439765"/>
      </dsp:txXfrm>
    </dsp:sp>
    <dsp:sp modelId="{5A1B764B-0DC5-47CD-BDEA-9E67799496EC}">
      <dsp:nvSpPr>
        <dsp:cNvPr id="0" name=""/>
        <dsp:cNvSpPr/>
      </dsp:nvSpPr>
      <dsp:spPr>
        <a:xfrm>
          <a:off x="0" y="0"/>
          <a:ext cx="1868208" cy="1705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rtlCol="0" anchor="b" anchorCtr="1">
          <a:noAutofit/>
        </a:bodyPr>
        <a:lstStyle/>
        <a:p>
          <a:pPr marL="0" lvl="0" indent="0" algn="ctr" defTabSz="666750" rtl="0">
            <a:lnSpc>
              <a:spcPct val="90000"/>
            </a:lnSpc>
            <a:spcBef>
              <a:spcPct val="0"/>
            </a:spcBef>
            <a:spcAft>
              <a:spcPct val="35000"/>
            </a:spcAft>
            <a:buNone/>
          </a:pPr>
          <a:endParaRPr lang="sk" sz="1500" kern="1200" dirty="0"/>
        </a:p>
      </dsp:txBody>
      <dsp:txXfrm>
        <a:off x="0" y="0"/>
        <a:ext cx="1868208" cy="1705707"/>
      </dsp:txXfrm>
    </dsp:sp>
    <dsp:sp modelId="{122B38A3-0442-4747-820C-1F37877E2B0E}">
      <dsp:nvSpPr>
        <dsp:cNvPr id="0" name=""/>
        <dsp:cNvSpPr/>
      </dsp:nvSpPr>
      <dsp:spPr>
        <a:xfrm>
          <a:off x="934104" y="1803176"/>
          <a:ext cx="0" cy="389876"/>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885369" y="1705707"/>
          <a:ext cx="97469" cy="97469"/>
        </a:xfrm>
        <a:prstGeom prst="ellipse">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494566" y="2193052"/>
          <a:ext cx="1120925" cy="487345"/>
        </a:xfrm>
        <a:prstGeom prst="rect">
          <a:avLst/>
        </a:prstGeom>
        <a:solidFill>
          <a:schemeClr val="accent1">
            <a:shade val="80000"/>
            <a:hueOff val="39054"/>
            <a:satOff val="-176"/>
            <a:lumOff val="5267"/>
            <a:alphaOff val="0"/>
          </a:schemeClr>
        </a:solidFill>
        <a:ln w="10795" cap="flat" cmpd="sng" algn="ctr">
          <a:solidFill>
            <a:schemeClr val="accent1">
              <a:shade val="80000"/>
              <a:hueOff val="39054"/>
              <a:satOff val="-176"/>
              <a:lumOff val="52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rtlCol="0" anchor="ctr" anchorCtr="1">
          <a:noAutofit/>
        </a:bodyPr>
        <a:lstStyle/>
        <a:p>
          <a:pPr marL="0" lvl="0" indent="0" algn="ctr" defTabSz="666750" rtl="0">
            <a:lnSpc>
              <a:spcPct val="90000"/>
            </a:lnSpc>
            <a:spcBef>
              <a:spcPct val="0"/>
            </a:spcBef>
            <a:spcAft>
              <a:spcPct val="35000"/>
            </a:spcAft>
            <a:buNone/>
          </a:pPr>
          <a:r>
            <a:rPr lang="en-GB" sz="1500" kern="1200" dirty="0"/>
            <a:t>Challenges</a:t>
          </a:r>
          <a:endParaRPr lang="sk" sz="1500" kern="1200" dirty="0"/>
        </a:p>
      </dsp:txBody>
      <dsp:txXfrm>
        <a:off x="1494566" y="2193052"/>
        <a:ext cx="1120925" cy="487345"/>
      </dsp:txXfrm>
    </dsp:sp>
    <dsp:sp modelId="{DF65791B-462E-4589-B98D-F60587330CA8}">
      <dsp:nvSpPr>
        <dsp:cNvPr id="0" name=""/>
        <dsp:cNvSpPr/>
      </dsp:nvSpPr>
      <dsp:spPr>
        <a:xfrm>
          <a:off x="1120925" y="3167743"/>
          <a:ext cx="1868208" cy="1705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0" numCol="1" spcCol="1270" anchor="t" anchorCtr="1">
          <a:noAutofit/>
        </a:bodyPr>
        <a:lstStyle/>
        <a:p>
          <a:pPr marL="0" lvl="0" indent="0" algn="ctr" defTabSz="666750">
            <a:lnSpc>
              <a:spcPct val="90000"/>
            </a:lnSpc>
            <a:spcBef>
              <a:spcPct val="0"/>
            </a:spcBef>
            <a:spcAft>
              <a:spcPct val="35000"/>
            </a:spcAft>
            <a:buNone/>
          </a:pPr>
          <a:endParaRPr lang="en-GB" sz="1500" kern="1200" dirty="0"/>
        </a:p>
      </dsp:txBody>
      <dsp:txXfrm>
        <a:off x="1120925" y="3167743"/>
        <a:ext cx="1868208" cy="1705707"/>
      </dsp:txXfrm>
    </dsp:sp>
    <dsp:sp modelId="{DBA410EB-5F61-4F46-92D9-C5B0AA59EE15}">
      <dsp:nvSpPr>
        <dsp:cNvPr id="0" name=""/>
        <dsp:cNvSpPr/>
      </dsp:nvSpPr>
      <dsp:spPr>
        <a:xfrm>
          <a:off x="2055029" y="2680398"/>
          <a:ext cx="0" cy="389876"/>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flipH="1" flipV="1">
          <a:off x="1934299" y="3102931"/>
          <a:ext cx="210682" cy="213026"/>
        </a:xfrm>
        <a:prstGeom prst="ellipse">
          <a:avLst/>
        </a:prstGeom>
        <a:solidFill>
          <a:schemeClr val="accent1">
            <a:shade val="80000"/>
            <a:hueOff val="39054"/>
            <a:satOff val="-176"/>
            <a:lumOff val="5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0354FF-4639-4639-A3A4-45E295143C99}">
      <dsp:nvSpPr>
        <dsp:cNvPr id="0" name=""/>
        <dsp:cNvSpPr/>
      </dsp:nvSpPr>
      <dsp:spPr>
        <a:xfrm>
          <a:off x="2615491" y="2193052"/>
          <a:ext cx="1120925" cy="487345"/>
        </a:xfrm>
        <a:prstGeom prst="rect">
          <a:avLst/>
        </a:prstGeom>
        <a:solidFill>
          <a:schemeClr val="accent1">
            <a:shade val="80000"/>
            <a:hueOff val="78109"/>
            <a:satOff val="-352"/>
            <a:lumOff val="10534"/>
            <a:alphaOff val="0"/>
          </a:schemeClr>
        </a:solidFill>
        <a:ln w="10795" cap="flat" cmpd="sng" algn="ctr">
          <a:solidFill>
            <a:schemeClr val="accent1">
              <a:shade val="80000"/>
              <a:hueOff val="78109"/>
              <a:satOff val="-352"/>
              <a:lumOff val="105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rtlCol="0" anchor="ctr" anchorCtr="1">
          <a:noAutofit/>
        </a:bodyPr>
        <a:lstStyle/>
        <a:p>
          <a:pPr marL="0" lvl="0" indent="0" algn="ctr" defTabSz="666750" rtl="0">
            <a:lnSpc>
              <a:spcPct val="90000"/>
            </a:lnSpc>
            <a:spcBef>
              <a:spcPct val="0"/>
            </a:spcBef>
            <a:spcAft>
              <a:spcPct val="35000"/>
            </a:spcAft>
            <a:buNone/>
          </a:pPr>
          <a:r>
            <a:rPr lang="en-GB" sz="1500" kern="1200" dirty="0" err="1"/>
            <a:t>IaC</a:t>
          </a:r>
          <a:endParaRPr lang="sk" sz="1500" kern="1200" dirty="0"/>
        </a:p>
      </dsp:txBody>
      <dsp:txXfrm>
        <a:off x="2615491" y="2193052"/>
        <a:ext cx="1120925" cy="487345"/>
      </dsp:txXfrm>
    </dsp:sp>
    <dsp:sp modelId="{1D51CC18-58A0-45D5-9008-0E4E0A6185B3}">
      <dsp:nvSpPr>
        <dsp:cNvPr id="0" name=""/>
        <dsp:cNvSpPr/>
      </dsp:nvSpPr>
      <dsp:spPr>
        <a:xfrm>
          <a:off x="2292086" y="281356"/>
          <a:ext cx="1868208" cy="1705707"/>
        </a:xfrm>
        <a:prstGeom prst="rect">
          <a:avLst/>
        </a:prstGeom>
        <a:noFill/>
        <a:ln>
          <a:noFill/>
        </a:ln>
        <a:effectLst/>
      </dsp:spPr>
      <dsp:style>
        <a:lnRef idx="0">
          <a:scrgbClr r="0" g="0" b="0"/>
        </a:lnRef>
        <a:fillRef idx="0">
          <a:scrgbClr r="0" g="0" b="0"/>
        </a:fillRef>
        <a:effectRef idx="0">
          <a:scrgbClr r="0" g="0" b="0"/>
        </a:effectRef>
        <a:fontRef idx="minor"/>
      </dsp:style>
    </dsp:sp>
    <dsp:sp modelId="{058B8F33-D938-465A-B137-A3AA04C38E8D}">
      <dsp:nvSpPr>
        <dsp:cNvPr id="0" name=""/>
        <dsp:cNvSpPr/>
      </dsp:nvSpPr>
      <dsp:spPr>
        <a:xfrm>
          <a:off x="3175954" y="1803176"/>
          <a:ext cx="0" cy="389876"/>
        </a:xfrm>
        <a:prstGeom prst="line">
          <a:avLst/>
        </a:prstGeom>
        <a:noFill/>
        <a:ln w="12700" cap="rnd" cmpd="sng" algn="ctr">
          <a:solidFill>
            <a:schemeClr val="accent1">
              <a:shade val="90000"/>
              <a:hueOff val="334659"/>
              <a:satOff val="-6451"/>
              <a:lumOff val="21093"/>
              <a:alphaOff val="0"/>
            </a:schemeClr>
          </a:solidFill>
          <a:prstDash val="dash"/>
        </a:ln>
        <a:effectLst/>
      </dsp:spPr>
      <dsp:style>
        <a:lnRef idx="1">
          <a:scrgbClr r="0" g="0" b="0"/>
        </a:lnRef>
        <a:fillRef idx="0">
          <a:scrgbClr r="0" g="0" b="0"/>
        </a:fillRef>
        <a:effectRef idx="0">
          <a:scrgbClr r="0" g="0" b="0"/>
        </a:effectRef>
        <a:fontRef idx="minor"/>
      </dsp:style>
    </dsp:sp>
    <dsp:sp modelId="{510F333F-BE4A-4CA7-A8B9-3D60E6952C5F}">
      <dsp:nvSpPr>
        <dsp:cNvPr id="0" name=""/>
        <dsp:cNvSpPr/>
      </dsp:nvSpPr>
      <dsp:spPr>
        <a:xfrm>
          <a:off x="3061604" y="1657975"/>
          <a:ext cx="228699" cy="192933"/>
        </a:xfrm>
        <a:prstGeom prst="ellipse">
          <a:avLst/>
        </a:prstGeom>
        <a:solidFill>
          <a:schemeClr val="accent1">
            <a:shade val="80000"/>
            <a:hueOff val="78109"/>
            <a:satOff val="-352"/>
            <a:lumOff val="1053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C3D3E-1CEF-41FC-AC7B-2B353139045A}">
      <dsp:nvSpPr>
        <dsp:cNvPr id="0" name=""/>
        <dsp:cNvSpPr/>
      </dsp:nvSpPr>
      <dsp:spPr>
        <a:xfrm>
          <a:off x="3736417" y="2193052"/>
          <a:ext cx="1120925" cy="487345"/>
        </a:xfrm>
        <a:prstGeom prst="rect">
          <a:avLst/>
        </a:prstGeom>
        <a:solidFill>
          <a:schemeClr val="accent1">
            <a:shade val="80000"/>
            <a:hueOff val="117163"/>
            <a:satOff val="-528"/>
            <a:lumOff val="15800"/>
            <a:alphaOff val="0"/>
          </a:schemeClr>
        </a:solidFill>
        <a:ln w="10795" cap="flat" cmpd="sng" algn="ctr">
          <a:solidFill>
            <a:schemeClr val="accent1">
              <a:shade val="80000"/>
              <a:hueOff val="117163"/>
              <a:satOff val="-528"/>
              <a:lumOff val="158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rtlCol="0" anchor="ctr" anchorCtr="1">
          <a:noAutofit/>
        </a:bodyPr>
        <a:lstStyle/>
        <a:p>
          <a:pPr marL="0" lvl="0" indent="0" algn="ctr" defTabSz="666750" rtl="0">
            <a:lnSpc>
              <a:spcPct val="90000"/>
            </a:lnSpc>
            <a:spcBef>
              <a:spcPct val="0"/>
            </a:spcBef>
            <a:spcAft>
              <a:spcPct val="35000"/>
            </a:spcAft>
            <a:buNone/>
          </a:pPr>
          <a:r>
            <a:rPr lang="en-GB" sz="1500" kern="1200" dirty="0"/>
            <a:t>Benefits</a:t>
          </a:r>
          <a:endParaRPr lang="sk" sz="1500" kern="1200" dirty="0"/>
        </a:p>
      </dsp:txBody>
      <dsp:txXfrm>
        <a:off x="3736417" y="2193052"/>
        <a:ext cx="1120925" cy="487345"/>
      </dsp:txXfrm>
    </dsp:sp>
    <dsp:sp modelId="{A770CC60-0790-481B-ABE2-41F3B14D3F2F}">
      <dsp:nvSpPr>
        <dsp:cNvPr id="0" name=""/>
        <dsp:cNvSpPr/>
      </dsp:nvSpPr>
      <dsp:spPr>
        <a:xfrm>
          <a:off x="3362775" y="3167743"/>
          <a:ext cx="1868208" cy="1705707"/>
        </a:xfrm>
        <a:prstGeom prst="rect">
          <a:avLst/>
        </a:prstGeom>
        <a:noFill/>
        <a:ln>
          <a:noFill/>
        </a:ln>
        <a:effectLst/>
      </dsp:spPr>
      <dsp:style>
        <a:lnRef idx="0">
          <a:scrgbClr r="0" g="0" b="0"/>
        </a:lnRef>
        <a:fillRef idx="0">
          <a:scrgbClr r="0" g="0" b="0"/>
        </a:fillRef>
        <a:effectRef idx="0">
          <a:scrgbClr r="0" g="0" b="0"/>
        </a:effectRef>
        <a:fontRef idx="minor"/>
      </dsp:style>
    </dsp:sp>
    <dsp:sp modelId="{ABFF9090-3411-4DE9-A6A6-0F8F0B4EF6E5}">
      <dsp:nvSpPr>
        <dsp:cNvPr id="0" name=""/>
        <dsp:cNvSpPr/>
      </dsp:nvSpPr>
      <dsp:spPr>
        <a:xfrm>
          <a:off x="4296879" y="2680398"/>
          <a:ext cx="0" cy="389876"/>
        </a:xfrm>
        <a:prstGeom prst="line">
          <a:avLst/>
        </a:prstGeom>
        <a:noFill/>
        <a:ln w="9525" cap="flat" cmpd="sng" algn="ctr">
          <a:solidFill>
            <a:schemeClr val="accent1">
              <a:shade val="90000"/>
              <a:hueOff val="156218"/>
              <a:satOff val="-2546"/>
              <a:lumOff val="18897"/>
              <a:alphaOff val="0"/>
            </a:schemeClr>
          </a:solidFill>
          <a:prstDash val="dash"/>
        </a:ln>
        <a:effectLst/>
      </dsp:spPr>
      <dsp:style>
        <a:lnRef idx="1">
          <a:scrgbClr r="0" g="0" b="0"/>
        </a:lnRef>
        <a:fillRef idx="0">
          <a:scrgbClr r="0" g="0" b="0"/>
        </a:fillRef>
        <a:effectRef idx="0">
          <a:scrgbClr r="0" g="0" b="0"/>
        </a:effectRef>
        <a:fontRef idx="minor"/>
      </dsp:style>
    </dsp:sp>
    <dsp:sp modelId="{A1B87019-77B1-4555-8879-6DE092152AA0}">
      <dsp:nvSpPr>
        <dsp:cNvPr id="0" name=""/>
        <dsp:cNvSpPr/>
      </dsp:nvSpPr>
      <dsp:spPr>
        <a:xfrm>
          <a:off x="4248145" y="3070274"/>
          <a:ext cx="97469" cy="97469"/>
        </a:xfrm>
        <a:prstGeom prst="ellipse">
          <a:avLst/>
        </a:prstGeom>
        <a:solidFill>
          <a:schemeClr val="accent1">
            <a:shade val="80000"/>
            <a:hueOff val="117163"/>
            <a:satOff val="-528"/>
            <a:lumOff val="1580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5E3473-2FE6-4389-9671-79831F5D6C16}">
      <dsp:nvSpPr>
        <dsp:cNvPr id="0" name=""/>
        <dsp:cNvSpPr/>
      </dsp:nvSpPr>
      <dsp:spPr>
        <a:xfrm>
          <a:off x="4857342" y="2193052"/>
          <a:ext cx="1120925" cy="487345"/>
        </a:xfrm>
        <a:prstGeom prst="rect">
          <a:avLst/>
        </a:prstGeom>
        <a:solidFill>
          <a:schemeClr val="accent1">
            <a:shade val="80000"/>
            <a:hueOff val="156218"/>
            <a:satOff val="-704"/>
            <a:lumOff val="21067"/>
            <a:alphaOff val="0"/>
          </a:schemeClr>
        </a:solidFill>
        <a:ln w="10795" cap="flat" cmpd="sng" algn="ctr">
          <a:solidFill>
            <a:schemeClr val="accent1">
              <a:shade val="80000"/>
              <a:hueOff val="156218"/>
              <a:satOff val="-704"/>
              <a:lumOff val="210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GB" sz="1600" kern="1200" dirty="0"/>
            <a:t>Options</a:t>
          </a:r>
        </a:p>
      </dsp:txBody>
      <dsp:txXfrm>
        <a:off x="4857342" y="2193052"/>
        <a:ext cx="1120925" cy="487345"/>
      </dsp:txXfrm>
    </dsp:sp>
    <dsp:sp modelId="{44817630-AA86-4195-97EC-D190926F7EE4}">
      <dsp:nvSpPr>
        <dsp:cNvPr id="0" name=""/>
        <dsp:cNvSpPr/>
      </dsp:nvSpPr>
      <dsp:spPr>
        <a:xfrm>
          <a:off x="4483700" y="0"/>
          <a:ext cx="1868208" cy="1705707"/>
        </a:xfrm>
        <a:prstGeom prst="rect">
          <a:avLst/>
        </a:prstGeom>
        <a:noFill/>
        <a:ln>
          <a:noFill/>
        </a:ln>
        <a:effectLst/>
      </dsp:spPr>
      <dsp:style>
        <a:lnRef idx="0">
          <a:scrgbClr r="0" g="0" b="0"/>
        </a:lnRef>
        <a:fillRef idx="0">
          <a:scrgbClr r="0" g="0" b="0"/>
        </a:fillRef>
        <a:effectRef idx="0">
          <a:scrgbClr r="0" g="0" b="0"/>
        </a:effectRef>
        <a:fontRef idx="minor"/>
      </dsp:style>
    </dsp:sp>
    <dsp:sp modelId="{C00FF0A2-5F6B-49FC-93D1-6E3A85DD1555}">
      <dsp:nvSpPr>
        <dsp:cNvPr id="0" name=""/>
        <dsp:cNvSpPr/>
      </dsp:nvSpPr>
      <dsp:spPr>
        <a:xfrm>
          <a:off x="5417804" y="1803176"/>
          <a:ext cx="0" cy="389876"/>
        </a:xfrm>
        <a:prstGeom prst="line">
          <a:avLst/>
        </a:prstGeom>
        <a:noFill/>
        <a:ln w="9525" cap="flat" cmpd="sng" algn="ctr">
          <a:solidFill>
            <a:schemeClr val="accent1">
              <a:shade val="90000"/>
              <a:hueOff val="156218"/>
              <a:satOff val="-2546"/>
              <a:lumOff val="18897"/>
              <a:alphaOff val="0"/>
            </a:schemeClr>
          </a:solidFill>
          <a:prstDash val="dash"/>
        </a:ln>
        <a:effectLst/>
      </dsp:spPr>
      <dsp:style>
        <a:lnRef idx="1">
          <a:scrgbClr r="0" g="0" b="0"/>
        </a:lnRef>
        <a:fillRef idx="0">
          <a:scrgbClr r="0" g="0" b="0"/>
        </a:fillRef>
        <a:effectRef idx="0">
          <a:scrgbClr r="0" g="0" b="0"/>
        </a:effectRef>
        <a:fontRef idx="minor"/>
      </dsp:style>
    </dsp:sp>
    <dsp:sp modelId="{76DA96BC-3F6E-48EF-A536-F569DA83E106}">
      <dsp:nvSpPr>
        <dsp:cNvPr id="0" name=""/>
        <dsp:cNvSpPr/>
      </dsp:nvSpPr>
      <dsp:spPr>
        <a:xfrm>
          <a:off x="5369070" y="1705707"/>
          <a:ext cx="97469" cy="97469"/>
        </a:xfrm>
        <a:prstGeom prst="ellipse">
          <a:avLst/>
        </a:prstGeom>
        <a:solidFill>
          <a:schemeClr val="accent1">
            <a:shade val="80000"/>
            <a:hueOff val="156218"/>
            <a:satOff val="-704"/>
            <a:lumOff val="210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1539D3-95AB-40BB-A795-CCD698B6C9F9}">
      <dsp:nvSpPr>
        <dsp:cNvPr id="0" name=""/>
        <dsp:cNvSpPr/>
      </dsp:nvSpPr>
      <dsp:spPr>
        <a:xfrm rot="5400000">
          <a:off x="6295057" y="1876262"/>
          <a:ext cx="487345" cy="1120925"/>
        </a:xfrm>
        <a:prstGeom prst="round2SameRect">
          <a:avLst/>
        </a:prstGeom>
        <a:solidFill>
          <a:schemeClr val="accent1">
            <a:shade val="80000"/>
            <a:hueOff val="195272"/>
            <a:satOff val="-880"/>
            <a:lumOff val="26334"/>
            <a:alphaOff val="0"/>
          </a:schemeClr>
        </a:solidFill>
        <a:ln w="10795" cap="flat" cmpd="sng" algn="ctr">
          <a:solidFill>
            <a:schemeClr val="accent1">
              <a:shade val="80000"/>
              <a:hueOff val="195272"/>
              <a:satOff val="-880"/>
              <a:lumOff val="26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GB" sz="1500" kern="1200" dirty="0"/>
            <a:t>Discussion</a:t>
          </a:r>
        </a:p>
      </dsp:txBody>
      <dsp:txXfrm rot="-5400000">
        <a:off x="5978267" y="2216842"/>
        <a:ext cx="1097135" cy="439765"/>
      </dsp:txXfrm>
    </dsp:sp>
    <dsp:sp modelId="{D312404B-416A-4BF6-9E67-6337001206B9}">
      <dsp:nvSpPr>
        <dsp:cNvPr id="0" name=""/>
        <dsp:cNvSpPr/>
      </dsp:nvSpPr>
      <dsp:spPr>
        <a:xfrm>
          <a:off x="5604625" y="3167743"/>
          <a:ext cx="1868208" cy="1705707"/>
        </a:xfrm>
        <a:prstGeom prst="rect">
          <a:avLst/>
        </a:prstGeom>
        <a:noFill/>
        <a:ln>
          <a:noFill/>
        </a:ln>
        <a:effectLst/>
      </dsp:spPr>
      <dsp:style>
        <a:lnRef idx="0">
          <a:scrgbClr r="0" g="0" b="0"/>
        </a:lnRef>
        <a:fillRef idx="0">
          <a:scrgbClr r="0" g="0" b="0"/>
        </a:fillRef>
        <a:effectRef idx="0">
          <a:scrgbClr r="0" g="0" b="0"/>
        </a:effectRef>
        <a:fontRef idx="minor"/>
      </dsp:style>
    </dsp:sp>
    <dsp:sp modelId="{10724B50-4895-41A5-B376-6A6F136C0044}">
      <dsp:nvSpPr>
        <dsp:cNvPr id="0" name=""/>
        <dsp:cNvSpPr/>
      </dsp:nvSpPr>
      <dsp:spPr>
        <a:xfrm>
          <a:off x="6532959" y="4812135"/>
          <a:ext cx="939874" cy="61315"/>
        </a:xfrm>
        <a:prstGeom prst="line">
          <a:avLst/>
        </a:prstGeom>
        <a:noFill/>
        <a:ln w="12700" cap="rnd" cmpd="sng" algn="ctr">
          <a:solidFill>
            <a:schemeClr val="bg1"/>
          </a:solidFill>
          <a:prstDash val="dash"/>
        </a:ln>
        <a:effectLst/>
      </dsp:spPr>
      <dsp:style>
        <a:lnRef idx="1">
          <a:scrgbClr r="0" g="0" b="0"/>
        </a:lnRef>
        <a:fillRef idx="0">
          <a:scrgbClr r="0" g="0" b="0"/>
        </a:fillRef>
        <a:effectRef idx="0">
          <a:scrgbClr r="0" g="0" b="0"/>
        </a:effectRef>
        <a:fontRef idx="minor"/>
      </dsp:style>
    </dsp:sp>
    <dsp:sp modelId="{1502ED49-6142-4AF8-B237-357957812E55}">
      <dsp:nvSpPr>
        <dsp:cNvPr id="0" name=""/>
        <dsp:cNvSpPr/>
      </dsp:nvSpPr>
      <dsp:spPr>
        <a:xfrm flipV="1">
          <a:off x="6992987" y="3390274"/>
          <a:ext cx="429605" cy="96504"/>
        </a:xfrm>
        <a:prstGeom prst="ellipse">
          <a:avLst/>
        </a:prstGeom>
        <a:solidFill>
          <a:schemeClr val="bg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C140F-98EE-4922-B904-D3F81A9A07B5}">
      <dsp:nvSpPr>
        <dsp:cNvPr id="0" name=""/>
        <dsp:cNvSpPr/>
      </dsp:nvSpPr>
      <dsp:spPr>
        <a:xfrm>
          <a:off x="2036325" y="4429"/>
          <a:ext cx="1907381" cy="7629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GB" sz="2400" kern="1200"/>
            <a:t>Strategy</a:t>
          </a:r>
        </a:p>
      </dsp:txBody>
      <dsp:txXfrm>
        <a:off x="2417801" y="4429"/>
        <a:ext cx="1144429" cy="762952"/>
      </dsp:txXfrm>
    </dsp:sp>
    <dsp:sp modelId="{55D73A44-859F-4AC1-92E3-31FAFC826222}">
      <dsp:nvSpPr>
        <dsp:cNvPr id="0" name=""/>
        <dsp:cNvSpPr/>
      </dsp:nvSpPr>
      <dsp:spPr>
        <a:xfrm>
          <a:off x="3695747" y="69280"/>
          <a:ext cx="1583126" cy="633250"/>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GB" sz="1100" kern="1200"/>
            <a:t>Understanding the objectives</a:t>
          </a:r>
        </a:p>
      </dsp:txBody>
      <dsp:txXfrm>
        <a:off x="4012372" y="69280"/>
        <a:ext cx="949876" cy="633250"/>
      </dsp:txXfrm>
    </dsp:sp>
    <dsp:sp modelId="{2D46E961-AA5C-4A89-8D4F-3F9A0F6F8E4C}">
      <dsp:nvSpPr>
        <dsp:cNvPr id="0" name=""/>
        <dsp:cNvSpPr/>
      </dsp:nvSpPr>
      <dsp:spPr>
        <a:xfrm>
          <a:off x="2036325" y="874194"/>
          <a:ext cx="1907381" cy="7629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GB" sz="2400" kern="1200"/>
            <a:t>Plan</a:t>
          </a:r>
        </a:p>
      </dsp:txBody>
      <dsp:txXfrm>
        <a:off x="2417801" y="874194"/>
        <a:ext cx="1144429" cy="762952"/>
      </dsp:txXfrm>
    </dsp:sp>
    <dsp:sp modelId="{ED3C6710-EC84-469C-8CEF-BB01F167F7A7}">
      <dsp:nvSpPr>
        <dsp:cNvPr id="0" name=""/>
        <dsp:cNvSpPr/>
      </dsp:nvSpPr>
      <dsp:spPr>
        <a:xfrm>
          <a:off x="2036325" y="1743960"/>
          <a:ext cx="1907381" cy="7629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GB" sz="2400" kern="1200"/>
            <a:t>Ready</a:t>
          </a:r>
        </a:p>
      </dsp:txBody>
      <dsp:txXfrm>
        <a:off x="2417801" y="1743960"/>
        <a:ext cx="1144429" cy="762952"/>
      </dsp:txXfrm>
    </dsp:sp>
    <dsp:sp modelId="{D826E96F-CFC0-48E4-80A3-9E55F15EA642}">
      <dsp:nvSpPr>
        <dsp:cNvPr id="0" name=""/>
        <dsp:cNvSpPr/>
      </dsp:nvSpPr>
      <dsp:spPr>
        <a:xfrm>
          <a:off x="2036325" y="2613726"/>
          <a:ext cx="1907381" cy="7629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GB" sz="2400" kern="1200"/>
            <a:t>Adopt</a:t>
          </a:r>
        </a:p>
      </dsp:txBody>
      <dsp:txXfrm>
        <a:off x="2417801" y="2613726"/>
        <a:ext cx="1144429" cy="762952"/>
      </dsp:txXfrm>
    </dsp:sp>
    <dsp:sp modelId="{0D2FEA3A-41A2-4540-A72C-A98C39B597F4}">
      <dsp:nvSpPr>
        <dsp:cNvPr id="0" name=""/>
        <dsp:cNvSpPr/>
      </dsp:nvSpPr>
      <dsp:spPr>
        <a:xfrm>
          <a:off x="2036325" y="3483492"/>
          <a:ext cx="1907381" cy="7629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GB" sz="2400" kern="1200"/>
            <a:t>Govern</a:t>
          </a:r>
        </a:p>
      </dsp:txBody>
      <dsp:txXfrm>
        <a:off x="2417801" y="3483492"/>
        <a:ext cx="1144429" cy="762952"/>
      </dsp:txXfrm>
    </dsp:sp>
    <dsp:sp modelId="{E206FA19-BCA2-44C0-B1E5-DE11F17B97B2}">
      <dsp:nvSpPr>
        <dsp:cNvPr id="0" name=""/>
        <dsp:cNvSpPr/>
      </dsp:nvSpPr>
      <dsp:spPr>
        <a:xfrm>
          <a:off x="2036325" y="4353258"/>
          <a:ext cx="1907381" cy="762952"/>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GB" sz="2400" kern="1200"/>
            <a:t>Manage</a:t>
          </a:r>
        </a:p>
      </dsp:txBody>
      <dsp:txXfrm>
        <a:off x="2417801" y="4353258"/>
        <a:ext cx="1144429" cy="762952"/>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á hlavič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Zástupný symbol dátum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652B04B-4D35-4F86-B8BA-7DAF4512593F}" type="datetime1">
              <a:rPr lang="sk-SK" smtClean="0"/>
              <a:t>15. 9. 2023</a:t>
            </a:fld>
            <a:endParaRPr lang="en-US" dirty="0"/>
          </a:p>
        </p:txBody>
      </p:sp>
      <p:sp>
        <p:nvSpPr>
          <p:cNvPr id="4" name="Zástupný symbol pät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Zástupné číslo snímk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á hlavič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Zástupný symbol dátum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63A9166-81AF-4CBB-9CDD-AFE71D875B59}" type="datetime1">
              <a:rPr lang="sk-SK" smtClean="0"/>
              <a:t>15. 9. 2023</a:t>
            </a:fld>
            <a:endParaRPr lang="en-US"/>
          </a:p>
        </p:txBody>
      </p:sp>
      <p:sp>
        <p:nvSpPr>
          <p:cNvPr id="4" name="Zástupný symbol obrázka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Zástupné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sk"/>
              <a:t>Kliknutím upravíte štýly predlohy textu</a:t>
            </a:r>
            <a:endParaRPr lang="en-US"/>
          </a:p>
          <a:p>
            <a:pPr lvl="1" rtl="0"/>
            <a:r>
              <a:rPr lang="sk"/>
              <a:t>Druhá úroveň</a:t>
            </a:r>
          </a:p>
          <a:p>
            <a:pPr lvl="2" rtl="0"/>
            <a:r>
              <a:rPr lang="sk"/>
              <a:t>Tretia úroveň</a:t>
            </a:r>
          </a:p>
          <a:p>
            <a:pPr lvl="3" rtl="0"/>
            <a:r>
              <a:rPr lang="sk"/>
              <a:t>Štvrtá úroveň</a:t>
            </a:r>
          </a:p>
          <a:p>
            <a:pPr lvl="4" rtl="0"/>
            <a:r>
              <a:rPr lang="sk"/>
              <a:t>Piata úroveň</a:t>
            </a:r>
            <a:endParaRPr lang="en-US"/>
          </a:p>
        </p:txBody>
      </p:sp>
      <p:sp>
        <p:nvSpPr>
          <p:cNvPr id="6" name="Zástupnáb pät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Zástupné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indent="457200" algn="l">
              <a:lnSpc>
                <a:spcPct val="150000"/>
              </a:lnSpc>
              <a:spcAft>
                <a:spcPts val="1000"/>
              </a:spcAft>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Zástupný objekt pre dátum 3"/>
          <p:cNvSpPr>
            <a:spLocks noGrp="1"/>
          </p:cNvSpPr>
          <p:nvPr>
            <p:ph type="dt" idx="1"/>
          </p:nvPr>
        </p:nvSpPr>
        <p:spPr/>
        <p:txBody>
          <a:bodyPr/>
          <a:lstStyle/>
          <a:p>
            <a:pPr rtl="0"/>
            <a:fld id="{263A9166-81AF-4CBB-9CDD-AFE71D875B59}" type="datetime1">
              <a:rPr lang="sk-SK" smtClean="0"/>
              <a:t>15. 9. 2023</a:t>
            </a:fld>
            <a:endParaRPr lang="en-US"/>
          </a:p>
        </p:txBody>
      </p:sp>
      <p:sp>
        <p:nvSpPr>
          <p:cNvPr id="5" name="Zástupný objekt pre číslo snímky 4"/>
          <p:cNvSpPr>
            <a:spLocks noGrp="1"/>
          </p:cNvSpPr>
          <p:nvPr>
            <p:ph type="sldNum" sz="quarter" idx="5"/>
          </p:nvPr>
        </p:nvSpPr>
        <p:spPr/>
        <p:txBody>
          <a:bodyPr/>
          <a:lstStyle/>
          <a:p>
            <a:pPr rtl="0"/>
            <a:fld id="{01B41D33-19C8-4450-B3C5-BE83E9C8F0BC}" type="slidenum">
              <a:rPr lang="en-US" smtClean="0"/>
              <a:t>3</a:t>
            </a:fld>
            <a:endParaRPr lang="en-US"/>
          </a:p>
        </p:txBody>
      </p:sp>
    </p:spTree>
    <p:extLst>
      <p:ext uri="{BB962C8B-B14F-4D97-AF65-F5344CB8AC3E}">
        <p14:creationId xmlns:p14="http://schemas.microsoft.com/office/powerpoint/2010/main" val="499110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GB" dirty="0"/>
          </a:p>
        </p:txBody>
      </p:sp>
      <p:sp>
        <p:nvSpPr>
          <p:cNvPr id="4" name="Zástupný objekt pre dátum 3"/>
          <p:cNvSpPr>
            <a:spLocks noGrp="1"/>
          </p:cNvSpPr>
          <p:nvPr>
            <p:ph type="dt" idx="1"/>
          </p:nvPr>
        </p:nvSpPr>
        <p:spPr/>
        <p:txBody>
          <a:bodyPr/>
          <a:lstStyle/>
          <a:p>
            <a:pPr rtl="0"/>
            <a:fld id="{263A9166-81AF-4CBB-9CDD-AFE71D875B59}" type="datetime1">
              <a:rPr lang="sk-SK" smtClean="0"/>
              <a:t>15. 9. 2023</a:t>
            </a:fld>
            <a:endParaRPr lang="en-US"/>
          </a:p>
        </p:txBody>
      </p:sp>
      <p:sp>
        <p:nvSpPr>
          <p:cNvPr id="5" name="Zástupný objekt pre číslo snímky 4"/>
          <p:cNvSpPr>
            <a:spLocks noGrp="1"/>
          </p:cNvSpPr>
          <p:nvPr>
            <p:ph type="sldNum" sz="quarter" idx="5"/>
          </p:nvPr>
        </p:nvSpPr>
        <p:spPr/>
        <p:txBody>
          <a:bodyPr/>
          <a:lstStyle/>
          <a:p>
            <a:pPr rtl="0"/>
            <a:fld id="{01B41D33-19C8-4450-B3C5-BE83E9C8F0BC}" type="slidenum">
              <a:rPr lang="en-US" smtClean="0"/>
              <a:t>5</a:t>
            </a:fld>
            <a:endParaRPr lang="en-US"/>
          </a:p>
        </p:txBody>
      </p:sp>
    </p:spTree>
    <p:extLst>
      <p:ext uri="{BB962C8B-B14F-4D97-AF65-F5344CB8AC3E}">
        <p14:creationId xmlns:p14="http://schemas.microsoft.com/office/powerpoint/2010/main" val="91971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GB" dirty="0"/>
          </a:p>
        </p:txBody>
      </p:sp>
      <p:sp>
        <p:nvSpPr>
          <p:cNvPr id="4" name="Zástupný objekt pre dátum 3"/>
          <p:cNvSpPr>
            <a:spLocks noGrp="1"/>
          </p:cNvSpPr>
          <p:nvPr>
            <p:ph type="dt" idx="1"/>
          </p:nvPr>
        </p:nvSpPr>
        <p:spPr/>
        <p:txBody>
          <a:bodyPr/>
          <a:lstStyle/>
          <a:p>
            <a:pPr rtl="0"/>
            <a:fld id="{263A9166-81AF-4CBB-9CDD-AFE71D875B59}" type="datetime1">
              <a:rPr lang="sk-SK" smtClean="0"/>
              <a:t>15. 9. 2023</a:t>
            </a:fld>
            <a:endParaRPr lang="en-US"/>
          </a:p>
        </p:txBody>
      </p:sp>
      <p:sp>
        <p:nvSpPr>
          <p:cNvPr id="5" name="Zástupný objekt pre číslo snímky 4"/>
          <p:cNvSpPr>
            <a:spLocks noGrp="1"/>
          </p:cNvSpPr>
          <p:nvPr>
            <p:ph type="sldNum" sz="quarter" idx="5"/>
          </p:nvPr>
        </p:nvSpPr>
        <p:spPr/>
        <p:txBody>
          <a:bodyPr/>
          <a:lstStyle/>
          <a:p>
            <a:pPr rtl="0"/>
            <a:fld id="{01B41D33-19C8-4450-B3C5-BE83E9C8F0BC}" type="slidenum">
              <a:rPr lang="en-US" smtClean="0"/>
              <a:t>7</a:t>
            </a:fld>
            <a:endParaRPr lang="en-US"/>
          </a:p>
        </p:txBody>
      </p:sp>
    </p:spTree>
    <p:extLst>
      <p:ext uri="{BB962C8B-B14F-4D97-AF65-F5344CB8AC3E}">
        <p14:creationId xmlns:p14="http://schemas.microsoft.com/office/powerpoint/2010/main" val="480001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GB" dirty="0"/>
          </a:p>
        </p:txBody>
      </p:sp>
      <p:sp>
        <p:nvSpPr>
          <p:cNvPr id="4" name="Zástupný objekt pre dátum 3"/>
          <p:cNvSpPr>
            <a:spLocks noGrp="1"/>
          </p:cNvSpPr>
          <p:nvPr>
            <p:ph type="dt" idx="1"/>
          </p:nvPr>
        </p:nvSpPr>
        <p:spPr/>
        <p:txBody>
          <a:bodyPr/>
          <a:lstStyle/>
          <a:p>
            <a:pPr rtl="0"/>
            <a:fld id="{263A9166-81AF-4CBB-9CDD-AFE71D875B59}" type="datetime1">
              <a:rPr lang="sk-SK" smtClean="0"/>
              <a:t>15. 9. 2023</a:t>
            </a:fld>
            <a:endParaRPr lang="en-US"/>
          </a:p>
        </p:txBody>
      </p:sp>
      <p:sp>
        <p:nvSpPr>
          <p:cNvPr id="5" name="Zástupný objekt pre číslo snímky 4"/>
          <p:cNvSpPr>
            <a:spLocks noGrp="1"/>
          </p:cNvSpPr>
          <p:nvPr>
            <p:ph type="sldNum" sz="quarter" idx="5"/>
          </p:nvPr>
        </p:nvSpPr>
        <p:spPr/>
        <p:txBody>
          <a:bodyPr/>
          <a:lstStyle/>
          <a:p>
            <a:pPr rtl="0"/>
            <a:fld id="{01B41D33-19C8-4450-B3C5-BE83E9C8F0BC}" type="slidenum">
              <a:rPr lang="en-US" smtClean="0"/>
              <a:t>9</a:t>
            </a:fld>
            <a:endParaRPr lang="en-US"/>
          </a:p>
        </p:txBody>
      </p:sp>
    </p:spTree>
    <p:extLst>
      <p:ext uri="{BB962C8B-B14F-4D97-AF65-F5344CB8AC3E}">
        <p14:creationId xmlns:p14="http://schemas.microsoft.com/office/powerpoint/2010/main" val="3336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Arial" panose="020B0604020202020204" pitchFamily="34" charset="0"/>
              </a:rPr>
              <a:t>of outcomes, results, findings, limitations, potential extensions, etc.</a:t>
            </a:r>
            <a:br>
              <a:rPr lang="en-GB" dirty="0"/>
            </a:br>
            <a:br>
              <a:rPr lang="en-GB" dirty="0"/>
            </a:br>
            <a:endParaRPr lang="en-GB" dirty="0"/>
          </a:p>
        </p:txBody>
      </p:sp>
      <p:sp>
        <p:nvSpPr>
          <p:cNvPr id="4" name="Zástupný objekt pre dátum 3"/>
          <p:cNvSpPr>
            <a:spLocks noGrp="1"/>
          </p:cNvSpPr>
          <p:nvPr>
            <p:ph type="dt" idx="1"/>
          </p:nvPr>
        </p:nvSpPr>
        <p:spPr/>
        <p:txBody>
          <a:bodyPr/>
          <a:lstStyle/>
          <a:p>
            <a:pPr rtl="0"/>
            <a:fld id="{263A9166-81AF-4CBB-9CDD-AFE71D875B59}" type="datetime1">
              <a:rPr lang="sk-SK" smtClean="0"/>
              <a:t>15. 9. 2023</a:t>
            </a:fld>
            <a:endParaRPr lang="en-US"/>
          </a:p>
        </p:txBody>
      </p:sp>
      <p:sp>
        <p:nvSpPr>
          <p:cNvPr id="5" name="Zástupný objekt pre číslo snímky 4"/>
          <p:cNvSpPr>
            <a:spLocks noGrp="1"/>
          </p:cNvSpPr>
          <p:nvPr>
            <p:ph type="sldNum" sz="quarter" idx="5"/>
          </p:nvPr>
        </p:nvSpPr>
        <p:spPr/>
        <p:txBody>
          <a:bodyPr/>
          <a:lstStyle/>
          <a:p>
            <a:pPr rtl="0"/>
            <a:fld id="{01B41D33-19C8-4450-B3C5-BE83E9C8F0BC}" type="slidenum">
              <a:rPr lang="en-US" smtClean="0"/>
              <a:t>10</a:t>
            </a:fld>
            <a:endParaRPr lang="en-US"/>
          </a:p>
        </p:txBody>
      </p:sp>
    </p:spTree>
    <p:extLst>
      <p:ext uri="{BB962C8B-B14F-4D97-AF65-F5344CB8AC3E}">
        <p14:creationId xmlns:p14="http://schemas.microsoft.com/office/powerpoint/2010/main" val="160844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GB" dirty="0"/>
          </a:p>
        </p:txBody>
      </p:sp>
      <p:sp>
        <p:nvSpPr>
          <p:cNvPr id="4" name="Zástupný objekt pre dátum 3"/>
          <p:cNvSpPr>
            <a:spLocks noGrp="1"/>
          </p:cNvSpPr>
          <p:nvPr>
            <p:ph type="dt" idx="1"/>
          </p:nvPr>
        </p:nvSpPr>
        <p:spPr/>
        <p:txBody>
          <a:bodyPr/>
          <a:lstStyle/>
          <a:p>
            <a:pPr rtl="0"/>
            <a:fld id="{263A9166-81AF-4CBB-9CDD-AFE71D875B59}" type="datetime1">
              <a:rPr lang="sk-SK" smtClean="0"/>
              <a:t>15. 9. 2023</a:t>
            </a:fld>
            <a:endParaRPr lang="en-US"/>
          </a:p>
        </p:txBody>
      </p:sp>
      <p:sp>
        <p:nvSpPr>
          <p:cNvPr id="5" name="Zástupný objekt pre číslo snímky 4"/>
          <p:cNvSpPr>
            <a:spLocks noGrp="1"/>
          </p:cNvSpPr>
          <p:nvPr>
            <p:ph type="sldNum" sz="quarter" idx="5"/>
          </p:nvPr>
        </p:nvSpPr>
        <p:spPr/>
        <p:txBody>
          <a:bodyPr/>
          <a:lstStyle/>
          <a:p>
            <a:pPr rtl="0"/>
            <a:fld id="{01B41D33-19C8-4450-B3C5-BE83E9C8F0BC}" type="slidenum">
              <a:rPr lang="en-US" smtClean="0"/>
              <a:t>11</a:t>
            </a:fld>
            <a:endParaRPr lang="en-US"/>
          </a:p>
        </p:txBody>
      </p:sp>
    </p:spTree>
    <p:extLst>
      <p:ext uri="{BB962C8B-B14F-4D97-AF65-F5344CB8AC3E}">
        <p14:creationId xmlns:p14="http://schemas.microsoft.com/office/powerpoint/2010/main" val="191584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sk-SK"/>
              <a:t>Kliknutím upravte štýl predlohy nadpisu</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pPr rtl="0"/>
            <a:fld id="{03C2EEF8-CF6C-4448-A93B-02E8620528B2}" type="datetime1">
              <a:rPr lang="sk-SK" smtClean="0"/>
              <a:t>15. 9. 2023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732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ncho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pPr rtl="0"/>
            <a:fld id="{37C090D0-6914-4604-A064-B23695492F11}" type="datetime1">
              <a:rPr lang="sk-SK" smtClean="0"/>
              <a:t>15. 9. 2023</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9676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pPr rtl="0"/>
            <a:fld id="{1B10303F-DA45-4CD8-833E-7A5FE3937009}" type="datetime1">
              <a:rPr lang="sk-SK" smtClean="0"/>
              <a:t>15. 9. 2023</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2573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pPr rtl="0"/>
            <a:fld id="{976C4D41-44C2-4F21-9485-C8C08819C116}" type="datetime1">
              <a:rPr lang="sk-SK" smtClean="0"/>
              <a:t>15. 9. 2023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23250214"/>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sk-SK"/>
              <a:t>Kliknutím upravte štýl predlohy nadpisu</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pPr rtl="0"/>
            <a:fld id="{6D0CF294-CB85-470A-B491-487A982A7EB3}" type="datetime1">
              <a:rPr lang="sk-SK" smtClean="0"/>
              <a:t>15. 9. 2023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14263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8" name="Date Placeholder 7"/>
          <p:cNvSpPr>
            <a:spLocks noGrp="1"/>
          </p:cNvSpPr>
          <p:nvPr>
            <p:ph type="dt" sz="half" idx="10"/>
          </p:nvPr>
        </p:nvSpPr>
        <p:spPr/>
        <p:txBody>
          <a:bodyPr/>
          <a:lstStyle/>
          <a:p>
            <a:pPr rtl="0"/>
            <a:fld id="{976C4D41-44C2-4F21-9485-C8C08819C116}" type="datetime1">
              <a:rPr lang="sk-SK" smtClean="0"/>
              <a:t>15. 9. 2023</a:t>
            </a:fld>
            <a:endParaRPr lang="en-US" dirty="0"/>
          </a:p>
        </p:txBody>
      </p:sp>
      <p:sp>
        <p:nvSpPr>
          <p:cNvPr id="9" name="Footer Placeholder 8"/>
          <p:cNvSpPr>
            <a:spLocks noGrp="1"/>
          </p:cNvSpPr>
          <p:nvPr>
            <p:ph type="ftr" sz="quarter" idx="11"/>
          </p:nvPr>
        </p:nvSpPr>
        <p:spPr/>
        <p:txBody>
          <a:bodyPr/>
          <a:lstStyle/>
          <a:p>
            <a:pPr rtl="0"/>
            <a:endParaRPr lang="en-US" dirty="0"/>
          </a:p>
        </p:txBody>
      </p:sp>
      <p:sp>
        <p:nvSpPr>
          <p:cNvPr id="10" name="Slide Number Placeholder 9"/>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831231752"/>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2" name="Date Placeholder 1"/>
          <p:cNvSpPr>
            <a:spLocks noGrp="1"/>
          </p:cNvSpPr>
          <p:nvPr>
            <p:ph type="dt" sz="half" idx="10"/>
          </p:nvPr>
        </p:nvSpPr>
        <p:spPr/>
        <p:txBody>
          <a:bodyPr/>
          <a:lstStyle/>
          <a:p>
            <a:pPr rtl="0"/>
            <a:fld id="{A3E00C2F-760C-4599-92C3-AB5698A2118D}" type="datetime1">
              <a:rPr lang="sk-SK" smtClean="0"/>
              <a:t>15. 9. 2023</a:t>
            </a:fld>
            <a:endParaRPr lang="en-US" dirty="0"/>
          </a:p>
        </p:txBody>
      </p:sp>
      <p:sp>
        <p:nvSpPr>
          <p:cNvPr id="11" name="Footer Placeholder 10"/>
          <p:cNvSpPr>
            <a:spLocks noGrp="1"/>
          </p:cNvSpPr>
          <p:nvPr>
            <p:ph type="ftr" sz="quarter" idx="11"/>
          </p:nvPr>
        </p:nvSpPr>
        <p:spPr/>
        <p:txBody>
          <a:bodyPr/>
          <a:lstStyle/>
          <a:p>
            <a:pPr rtl="0"/>
            <a:endParaRPr lang="en-US" dirty="0"/>
          </a:p>
        </p:txBody>
      </p:sp>
      <p:sp>
        <p:nvSpPr>
          <p:cNvPr id="12" name="Slide Number Placeholder 11"/>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16901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k-SK"/>
              <a:t>Kliknutím upravte štýl predlohy nadpisu</a:t>
            </a:r>
            <a:endParaRPr lang="en-US" dirty="0"/>
          </a:p>
        </p:txBody>
      </p:sp>
      <p:sp>
        <p:nvSpPr>
          <p:cNvPr id="2" name="Date Placeholder 1"/>
          <p:cNvSpPr>
            <a:spLocks noGrp="1"/>
          </p:cNvSpPr>
          <p:nvPr>
            <p:ph type="dt" sz="half" idx="10"/>
          </p:nvPr>
        </p:nvSpPr>
        <p:spPr/>
        <p:txBody>
          <a:bodyPr/>
          <a:lstStyle/>
          <a:p>
            <a:pPr rtl="0"/>
            <a:fld id="{976C4D41-44C2-4F21-9485-C8C08819C116}" type="datetime1">
              <a:rPr lang="sk-SK" smtClean="0"/>
              <a:t>15. 9. 2023</a:t>
            </a:fld>
            <a:endParaRPr lang="en-US" dirty="0"/>
          </a:p>
        </p:txBody>
      </p:sp>
      <p:sp>
        <p:nvSpPr>
          <p:cNvPr id="7" name="Footer Placeholder 6"/>
          <p:cNvSpPr>
            <a:spLocks noGrp="1"/>
          </p:cNvSpPr>
          <p:nvPr>
            <p:ph type="ftr" sz="quarter" idx="11"/>
          </p:nvPr>
        </p:nvSpPr>
        <p:spPr/>
        <p:txBody>
          <a:bodyPr/>
          <a:lstStyle/>
          <a:p>
            <a:pPr rtl="0"/>
            <a:endParaRPr lang="en-US" dirty="0"/>
          </a:p>
        </p:txBody>
      </p:sp>
      <p:sp>
        <p:nvSpPr>
          <p:cNvPr id="8" name="Slide Number Placeholder 7"/>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13486718"/>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976C4D41-44C2-4F21-9485-C8C08819C116}" type="datetime1">
              <a:rPr lang="sk-SK" smtClean="0"/>
              <a:t>15. 9. 2023</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935969718"/>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sk-SK"/>
              <a:t>Kliknutím upravte štýl predlohy nadpisu</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8" name="Date Placeholder 7"/>
          <p:cNvSpPr>
            <a:spLocks noGrp="1"/>
          </p:cNvSpPr>
          <p:nvPr>
            <p:ph type="dt" sz="half" idx="10"/>
          </p:nvPr>
        </p:nvSpPr>
        <p:spPr/>
        <p:txBody>
          <a:bodyPr/>
          <a:lstStyle/>
          <a:p>
            <a:pPr rtl="0"/>
            <a:fld id="{976C4D41-44C2-4F21-9485-C8C08819C116}" type="datetime1">
              <a:rPr lang="sk-SK" smtClean="0"/>
              <a:t>15. 9. 2023</a:t>
            </a:fld>
            <a:endParaRPr lang="en-US" dirty="0"/>
          </a:p>
        </p:txBody>
      </p:sp>
      <p:sp>
        <p:nvSpPr>
          <p:cNvPr id="9" name="Footer Placeholder 8"/>
          <p:cNvSpPr>
            <a:spLocks noGrp="1"/>
          </p:cNvSpPr>
          <p:nvPr>
            <p:ph type="ftr" sz="quarter" idx="11"/>
          </p:nvPr>
        </p:nvSpPr>
        <p:spPr/>
        <p:txBody>
          <a:bodyPr/>
          <a:lstStyle/>
          <a:p>
            <a:pPr rtl="0"/>
            <a:endParaRPr lang="en-US" dirty="0"/>
          </a:p>
        </p:txBody>
      </p:sp>
      <p:sp>
        <p:nvSpPr>
          <p:cNvPr id="10" name="Slide Number Placeholder 9"/>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57132496"/>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8" name="Date Placeholder 7"/>
          <p:cNvSpPr>
            <a:spLocks noGrp="1"/>
          </p:cNvSpPr>
          <p:nvPr>
            <p:ph type="dt" sz="half" idx="10"/>
          </p:nvPr>
        </p:nvSpPr>
        <p:spPr/>
        <p:txBody>
          <a:bodyPr/>
          <a:lstStyle/>
          <a:p>
            <a:pPr rtl="0"/>
            <a:fld id="{5B8E2AB9-BE70-45D5-9981-F4FB89C26C49}" type="datetime1">
              <a:rPr lang="sk-SK" smtClean="0"/>
              <a:t>15. 9. 2023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pPr algn="l" rtl="0"/>
            <a:endParaRPr lang="en-US" dirty="0"/>
          </a:p>
        </p:txBody>
      </p:sp>
      <p:sp>
        <p:nvSpPr>
          <p:cNvPr id="10" name="Slide Number Placeholder 9"/>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676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sk-SK"/>
              <a:t>Kliknutím upravte štýl predlohy nadpisu</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976C4D41-44C2-4F21-9485-C8C08819C116}" type="datetime1">
              <a:rPr lang="sk-SK" smtClean="0"/>
              <a:t>15. 9. 2023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09688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spnp/samples/tree/main/OperationalExcellence/infrastructure-as-cod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Azure/caf-terraform-landingzones-accelerator/tree/starter/enterprise_scale/construction_sets/aks/online/aks_secure_baseline"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azure/cloud-adoption-framework/get-started/migrat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earn.microsoft.com/en-us/devops/deliver/what-is-infrastructure-as-code" TargetMode="External"/><Relationship Id="rId5" Type="http://schemas.openxmlformats.org/officeDocument/2006/relationships/hyperlink" Target="https://learn.microsoft.com/en-us/azure/cloud-adoption-framework/manage/infrastructure-as-code-updates" TargetMode="External"/><Relationship Id="rId4" Type="http://schemas.openxmlformats.org/officeDocument/2006/relationships/hyperlink" Target="https://learn.microsoft.com/en-us/azure/well-architected/devops/automation-infrastru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C21E816-31F5-48BB-BD02-D15F2F18B48A}"/>
              </a:ext>
            </a:extLst>
          </p:cNvPr>
          <p:cNvSpPr>
            <a:spLocks noGrp="1"/>
          </p:cNvSpPr>
          <p:nvPr>
            <p:ph type="ctrTitle"/>
          </p:nvPr>
        </p:nvSpPr>
        <p:spPr>
          <a:xfrm>
            <a:off x="581189" y="3226458"/>
            <a:ext cx="8170926" cy="719752"/>
          </a:xfrm>
        </p:spPr>
        <p:txBody>
          <a:bodyPr rtlCol="0">
            <a:normAutofit fontScale="90000"/>
          </a:bodyPr>
          <a:lstStyle/>
          <a:p>
            <a:r>
              <a:rPr lang="en-GB" dirty="0"/>
              <a:t>Infrastructure as Code</a:t>
            </a:r>
            <a:endParaRPr lang="sk" dirty="0"/>
          </a:p>
        </p:txBody>
      </p:sp>
      <p:sp>
        <p:nvSpPr>
          <p:cNvPr id="3" name="Podnadpis 2">
            <a:extLst>
              <a:ext uri="{FF2B5EF4-FFF2-40B4-BE49-F238E27FC236}">
                <a16:creationId xmlns:a16="http://schemas.microsoft.com/office/drawing/2014/main" id="{835D6E6B-3353-491C-A3C6-F278D6CED8B3}"/>
              </a:ext>
            </a:extLst>
          </p:cNvPr>
          <p:cNvSpPr>
            <a:spLocks noGrp="1"/>
          </p:cNvSpPr>
          <p:nvPr>
            <p:ph type="subTitle" idx="1"/>
          </p:nvPr>
        </p:nvSpPr>
        <p:spPr>
          <a:xfrm>
            <a:off x="581189" y="4348145"/>
            <a:ext cx="10993546" cy="1306568"/>
          </a:xfrm>
        </p:spPr>
        <p:txBody>
          <a:bodyPr rtlCol="0">
            <a:normAutofit/>
          </a:bodyPr>
          <a:lstStyle/>
          <a:p>
            <a:br>
              <a:rPr lang="en-GB" sz="1400" i="0" dirty="0">
                <a:effectLst/>
                <a:latin typeface="Calibri" panose="020F0502020204030204" pitchFamily="34" charset="0"/>
                <a:cs typeface="Calibri" panose="020F0502020204030204" pitchFamily="34" charset="0"/>
              </a:rPr>
            </a:br>
            <a:r>
              <a:rPr lang="en-GB" sz="1400" dirty="0">
                <a:latin typeface="Calibri" panose="020F0502020204030204" pitchFamily="34" charset="0"/>
                <a:cs typeface="Calibri" panose="020F0502020204030204" pitchFamily="34" charset="0"/>
              </a:rPr>
              <a:t>2</a:t>
            </a:r>
            <a:r>
              <a:rPr lang="en-GB" sz="1400" i="0" dirty="0">
                <a:effectLst/>
                <a:latin typeface="Calibri" panose="020F0502020204030204" pitchFamily="34" charset="0"/>
                <a:cs typeface="Calibri" panose="020F0502020204030204" pitchFamily="34" charset="0"/>
              </a:rPr>
              <a:t>0</a:t>
            </a:r>
            <a:r>
              <a:rPr lang="en-GB" sz="1400" dirty="0">
                <a:latin typeface="Calibri" panose="020F0502020204030204" pitchFamily="34" charset="0"/>
                <a:cs typeface="Calibri" panose="020F0502020204030204" pitchFamily="34" charset="0"/>
              </a:rPr>
              <a:t>.09.2023</a:t>
            </a:r>
            <a:br>
              <a:rPr lang="en-GB" sz="1400" dirty="0">
                <a:latin typeface="Calibri" panose="020F0502020204030204" pitchFamily="34" charset="0"/>
                <a:cs typeface="Calibri" panose="020F0502020204030204" pitchFamily="34" charset="0"/>
              </a:rPr>
            </a:br>
            <a:br>
              <a:rPr lang="en-GB" sz="1400" dirty="0">
                <a:latin typeface="Calibri" panose="020F0502020204030204" pitchFamily="34" charset="0"/>
                <a:cs typeface="Calibri" panose="020F0502020204030204" pitchFamily="34" charset="0"/>
              </a:rPr>
            </a:br>
            <a:br>
              <a:rPr lang="en-GB" sz="1400" dirty="0">
                <a:latin typeface="Calibri" panose="020F0502020204030204" pitchFamily="34" charset="0"/>
                <a:cs typeface="Calibri" panose="020F0502020204030204" pitchFamily="34" charset="0"/>
              </a:rPr>
            </a:br>
            <a:r>
              <a:rPr lang="en-GB" sz="1400" dirty="0">
                <a:latin typeface="Calibri" panose="020F0502020204030204" pitchFamily="34" charset="0"/>
                <a:cs typeface="Calibri" panose="020F0502020204030204" pitchFamily="34" charset="0"/>
              </a:rPr>
              <a:t>Adam Felner</a:t>
            </a:r>
            <a:endParaRPr lang="sk" sz="1400" dirty="0">
              <a:latin typeface="Calibri" panose="020F0502020204030204" pitchFamily="34" charset="0"/>
              <a:cs typeface="Calibri" panose="020F0502020204030204" pitchFamily="34" charset="0"/>
            </a:endParaRPr>
          </a:p>
        </p:txBody>
      </p:sp>
      <p:pic>
        <p:nvPicPr>
          <p:cNvPr id="1026" name="Picture 2" descr="The Future Of Computing: Supercloud And Sky Computing">
            <a:extLst>
              <a:ext uri="{FF2B5EF4-FFF2-40B4-BE49-F238E27FC236}">
                <a16:creationId xmlns:a16="http://schemas.microsoft.com/office/drawing/2014/main" id="{140F66AF-24F1-4537-8452-DF6FD4E567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52" r="46088"/>
          <a:stretch/>
        </p:blipFill>
        <p:spPr bwMode="auto">
          <a:xfrm>
            <a:off x="8278877" y="361192"/>
            <a:ext cx="3913124" cy="591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35C8325-13D9-4B37-9EF1-8D466C66079A}"/>
              </a:ext>
            </a:extLst>
          </p:cNvPr>
          <p:cNvSpPr>
            <a:spLocks noGrp="1"/>
          </p:cNvSpPr>
          <p:nvPr>
            <p:ph type="ctrTitle"/>
          </p:nvPr>
        </p:nvSpPr>
        <p:spPr/>
        <p:txBody>
          <a:bodyPr/>
          <a:lstStyle/>
          <a:p>
            <a:r>
              <a:rPr lang="en-GB" dirty="0"/>
              <a:t>Discussion</a:t>
            </a:r>
          </a:p>
        </p:txBody>
      </p:sp>
      <p:sp>
        <p:nvSpPr>
          <p:cNvPr id="4" name="Podnadpis 3">
            <a:extLst>
              <a:ext uri="{FF2B5EF4-FFF2-40B4-BE49-F238E27FC236}">
                <a16:creationId xmlns:a16="http://schemas.microsoft.com/office/drawing/2014/main" id="{F93B669C-56ED-4CCD-A7E8-6D2CE9121BA1}"/>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7290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61A58E3A-3A49-476B-9C7E-C9510FB86DED}"/>
              </a:ext>
            </a:extLst>
          </p:cNvPr>
          <p:cNvSpPr>
            <a:spLocks noGrp="1"/>
          </p:cNvSpPr>
          <p:nvPr>
            <p:ph type="ctrTitle"/>
          </p:nvPr>
        </p:nvSpPr>
        <p:spPr/>
        <p:txBody>
          <a:bodyPr/>
          <a:lstStyle/>
          <a:p>
            <a:r>
              <a:rPr lang="en-GB" dirty="0"/>
              <a:t>Thank you for attention!</a:t>
            </a:r>
          </a:p>
        </p:txBody>
      </p:sp>
      <p:sp>
        <p:nvSpPr>
          <p:cNvPr id="6" name="Podnadpis 5">
            <a:extLst>
              <a:ext uri="{FF2B5EF4-FFF2-40B4-BE49-F238E27FC236}">
                <a16:creationId xmlns:a16="http://schemas.microsoft.com/office/drawing/2014/main" id="{D0D6FB57-8150-4C1F-8383-C3F28DE1CA5B}"/>
              </a:ext>
            </a:extLst>
          </p:cNvPr>
          <p:cNvSpPr>
            <a:spLocks noGrp="1"/>
          </p:cNvSpPr>
          <p:nvPr>
            <p:ph type="subTitle" idx="1"/>
          </p:nvPr>
        </p:nvSpPr>
        <p:spPr/>
        <p:txBody>
          <a:bodyPr/>
          <a:lstStyle/>
          <a:p>
            <a:r>
              <a:rPr lang="en-GB" sz="1600" dirty="0"/>
              <a:t>Adam Felner</a:t>
            </a:r>
            <a:endParaRPr lang="en-GB" dirty="0"/>
          </a:p>
        </p:txBody>
      </p:sp>
    </p:spTree>
    <p:extLst>
      <p:ext uri="{BB962C8B-B14F-4D97-AF65-F5344CB8AC3E}">
        <p14:creationId xmlns:p14="http://schemas.microsoft.com/office/powerpoint/2010/main" val="203042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GB" sz="4000" dirty="0"/>
              <a:t>Contents</a:t>
            </a:r>
            <a:endParaRPr lang="sk" dirty="0"/>
          </a:p>
        </p:txBody>
      </p:sp>
      <p:graphicFrame>
        <p:nvGraphicFramePr>
          <p:cNvPr id="4" name="Zástupný symbol obsahu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190634907"/>
              </p:ext>
            </p:extLst>
          </p:nvPr>
        </p:nvGraphicFramePr>
        <p:xfrm>
          <a:off x="3798276" y="753626"/>
          <a:ext cx="7472834" cy="4873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D4F52AE-241B-44A9-BBDC-5EC9F258AA77}"/>
              </a:ext>
            </a:extLst>
          </p:cNvPr>
          <p:cNvSpPr>
            <a:spLocks noGrp="1"/>
          </p:cNvSpPr>
          <p:nvPr>
            <p:ph type="title"/>
          </p:nvPr>
        </p:nvSpPr>
        <p:spPr/>
        <p:txBody>
          <a:bodyPr/>
          <a:lstStyle/>
          <a:p>
            <a:r>
              <a:rPr lang="en-GB" sz="4000" dirty="0"/>
              <a:t>Cloud Adoption</a:t>
            </a:r>
            <a:endParaRPr lang="en-GB" dirty="0"/>
          </a:p>
        </p:txBody>
      </p:sp>
      <p:sp>
        <p:nvSpPr>
          <p:cNvPr id="3" name="Zástupný objekt pre obsah 2">
            <a:extLst>
              <a:ext uri="{FF2B5EF4-FFF2-40B4-BE49-F238E27FC236}">
                <a16:creationId xmlns:a16="http://schemas.microsoft.com/office/drawing/2014/main" id="{2A37F60D-5E8A-47BE-B9B9-B71DEB0AE824}"/>
              </a:ext>
            </a:extLst>
          </p:cNvPr>
          <p:cNvSpPr>
            <a:spLocks noGrp="1"/>
          </p:cNvSpPr>
          <p:nvPr>
            <p:ph idx="1"/>
          </p:nvPr>
        </p:nvSpPr>
        <p:spPr>
          <a:xfrm>
            <a:off x="3456633" y="894303"/>
            <a:ext cx="8154174" cy="5081047"/>
          </a:xfrm>
        </p:spPr>
        <p:txBody>
          <a:bodyPr>
            <a:normAutofit/>
          </a:bodyPr>
          <a:lstStyle/>
          <a:p>
            <a:r>
              <a:rPr lang="en-GB" dirty="0">
                <a:solidFill>
                  <a:schemeClr val="tx1"/>
                </a:solidFill>
              </a:rPr>
              <a:t>Complex process of using cloud technologies</a:t>
            </a:r>
          </a:p>
          <a:p>
            <a:pPr marL="0" indent="0">
              <a:buNone/>
            </a:pPr>
            <a:endParaRPr lang="en-GB" dirty="0">
              <a:solidFill>
                <a:schemeClr val="tx1"/>
              </a:solidFill>
            </a:endParaRPr>
          </a:p>
          <a:p>
            <a:r>
              <a:rPr lang="en-GB" dirty="0">
                <a:solidFill>
                  <a:schemeClr val="tx1"/>
                </a:solidFill>
              </a:rPr>
              <a:t>Approach: Entire business / Simply using cloud-based resources as a supplement</a:t>
            </a:r>
          </a:p>
          <a:p>
            <a:pPr marL="0" indent="0">
              <a:buNone/>
            </a:pPr>
            <a:endParaRPr lang="en-GB" dirty="0">
              <a:solidFill>
                <a:schemeClr val="tx1"/>
              </a:solidFill>
            </a:endParaRPr>
          </a:p>
          <a:p>
            <a:r>
              <a:rPr lang="en-GB" dirty="0">
                <a:solidFill>
                  <a:schemeClr val="tx1"/>
                </a:solidFill>
              </a:rPr>
              <a:t>Reasons: Efficiency, Flexibility, Scalability, Payment Models, Security </a:t>
            </a:r>
            <a:br>
              <a:rPr lang="en-GB" dirty="0">
                <a:solidFill>
                  <a:schemeClr val="tx1"/>
                </a:solidFill>
              </a:rPr>
            </a:br>
            <a:endParaRPr lang="en-GB" dirty="0">
              <a:solidFill>
                <a:schemeClr val="tx1"/>
              </a:solidFill>
            </a:endParaRPr>
          </a:p>
          <a:p>
            <a:r>
              <a:rPr lang="en-GB" sz="2000" dirty="0">
                <a:solidFill>
                  <a:schemeClr val="tx1"/>
                </a:solidFill>
              </a:rPr>
              <a:t>Process: Assessment, Planning, Adoption, Optimization</a:t>
            </a:r>
          </a:p>
        </p:txBody>
      </p:sp>
    </p:spTree>
    <p:extLst>
      <p:ext uri="{BB962C8B-B14F-4D97-AF65-F5344CB8AC3E}">
        <p14:creationId xmlns:p14="http://schemas.microsoft.com/office/powerpoint/2010/main" val="26553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CB94E78-4FD7-487F-A67E-308177C0B132}"/>
              </a:ext>
            </a:extLst>
          </p:cNvPr>
          <p:cNvSpPr>
            <a:spLocks noGrp="1"/>
          </p:cNvSpPr>
          <p:nvPr>
            <p:ph type="title"/>
          </p:nvPr>
        </p:nvSpPr>
        <p:spPr/>
        <p:txBody>
          <a:bodyPr/>
          <a:lstStyle/>
          <a:p>
            <a:r>
              <a:rPr lang="en-GB" dirty="0"/>
              <a:t>Challenges</a:t>
            </a:r>
          </a:p>
        </p:txBody>
      </p:sp>
      <p:sp>
        <p:nvSpPr>
          <p:cNvPr id="3" name="Zástupný objekt pre obsah 2">
            <a:extLst>
              <a:ext uri="{FF2B5EF4-FFF2-40B4-BE49-F238E27FC236}">
                <a16:creationId xmlns:a16="http://schemas.microsoft.com/office/drawing/2014/main" id="{FC7FA60A-541B-4BA8-AEAB-341AB4F00CD2}"/>
              </a:ext>
            </a:extLst>
          </p:cNvPr>
          <p:cNvSpPr>
            <a:spLocks noGrp="1"/>
          </p:cNvSpPr>
          <p:nvPr>
            <p:ph idx="1"/>
          </p:nvPr>
        </p:nvSpPr>
        <p:spPr/>
        <p:txBody>
          <a:bodyPr/>
          <a:lstStyle/>
          <a:p>
            <a:r>
              <a:rPr lang="en-GB" dirty="0"/>
              <a:t>Data security and privacy</a:t>
            </a:r>
          </a:p>
          <a:p>
            <a:r>
              <a:rPr lang="en-GB" dirty="0"/>
              <a:t>Performance</a:t>
            </a:r>
          </a:p>
          <a:p>
            <a:r>
              <a:rPr lang="en-GB" dirty="0"/>
              <a:t>Interoperability and flexibility</a:t>
            </a:r>
          </a:p>
          <a:p>
            <a:r>
              <a:rPr lang="en-GB" dirty="0"/>
              <a:t>Dependence on network</a:t>
            </a:r>
          </a:p>
          <a:p>
            <a:r>
              <a:rPr lang="en-GB" dirty="0"/>
              <a:t>Lack of knowledge</a:t>
            </a:r>
          </a:p>
          <a:p>
            <a:r>
              <a:rPr lang="en-GB" dirty="0"/>
              <a:t>Reliability and availability</a:t>
            </a:r>
          </a:p>
          <a:p>
            <a:r>
              <a:rPr lang="en-GB" dirty="0"/>
              <a:t>Cost management</a:t>
            </a:r>
          </a:p>
          <a:p>
            <a:r>
              <a:rPr lang="en-GB" dirty="0"/>
              <a:t>Governance</a:t>
            </a:r>
          </a:p>
          <a:p>
            <a:r>
              <a:rPr lang="en-GB" dirty="0"/>
              <a:t>Compliance</a:t>
            </a:r>
          </a:p>
        </p:txBody>
      </p:sp>
    </p:spTree>
    <p:extLst>
      <p:ext uri="{BB962C8B-B14F-4D97-AF65-F5344CB8AC3E}">
        <p14:creationId xmlns:p14="http://schemas.microsoft.com/office/powerpoint/2010/main" val="279627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386909B-F265-4F9A-BE96-8D3DC28ADBC1}"/>
              </a:ext>
            </a:extLst>
          </p:cNvPr>
          <p:cNvSpPr>
            <a:spLocks noGrp="1"/>
          </p:cNvSpPr>
          <p:nvPr>
            <p:ph type="title"/>
          </p:nvPr>
        </p:nvSpPr>
        <p:spPr/>
        <p:txBody>
          <a:bodyPr/>
          <a:lstStyle/>
          <a:p>
            <a:r>
              <a:rPr lang="en-GB" sz="4000" dirty="0" err="1"/>
              <a:t>IaC</a:t>
            </a:r>
            <a:endParaRPr lang="en-GB" dirty="0"/>
          </a:p>
        </p:txBody>
      </p:sp>
      <p:sp>
        <p:nvSpPr>
          <p:cNvPr id="4" name="Zástupný objekt pre obsah 3">
            <a:extLst>
              <a:ext uri="{FF2B5EF4-FFF2-40B4-BE49-F238E27FC236}">
                <a16:creationId xmlns:a16="http://schemas.microsoft.com/office/drawing/2014/main" id="{DB127A34-C787-4B0A-9643-B978AE60DAF4}"/>
              </a:ext>
            </a:extLst>
          </p:cNvPr>
          <p:cNvSpPr>
            <a:spLocks noGrp="1"/>
          </p:cNvSpPr>
          <p:nvPr>
            <p:ph idx="1"/>
          </p:nvPr>
        </p:nvSpPr>
        <p:spPr/>
        <p:txBody>
          <a:bodyPr/>
          <a:lstStyle/>
          <a:p>
            <a:r>
              <a:rPr lang="en-GB" dirty="0"/>
              <a:t>Descriptive model to define infrastructure</a:t>
            </a:r>
          </a:p>
          <a:p>
            <a:r>
              <a:rPr lang="en-GB" dirty="0"/>
              <a:t>DevOps practice</a:t>
            </a:r>
          </a:p>
          <a:p>
            <a:r>
              <a:rPr lang="en-GB" dirty="0"/>
              <a:t>Management of whole life cycle of resources deployed</a:t>
            </a:r>
          </a:p>
          <a:p>
            <a:r>
              <a:rPr lang="en-GB" dirty="0"/>
              <a:t>Infrastructure is written, versioned, deployed through pipelines, and then it becomes a part of the deployment for workloads</a:t>
            </a:r>
          </a:p>
          <a:p>
            <a:r>
              <a:rPr lang="en-GB" dirty="0"/>
              <a:t>Declarative approach to set the desired state</a:t>
            </a:r>
          </a:p>
          <a:p>
            <a:r>
              <a:rPr lang="en-GB" dirty="0"/>
              <a:t>Main drivers: Reduce effort, Reduce error, Version control and history, Testing environments, Catch configuration drifts,…</a:t>
            </a:r>
          </a:p>
        </p:txBody>
      </p:sp>
    </p:spTree>
    <p:extLst>
      <p:ext uri="{BB962C8B-B14F-4D97-AF65-F5344CB8AC3E}">
        <p14:creationId xmlns:p14="http://schemas.microsoft.com/office/powerpoint/2010/main" val="119021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6E98E06-FC2D-4A10-A409-248130660D66}"/>
              </a:ext>
            </a:extLst>
          </p:cNvPr>
          <p:cNvSpPr>
            <a:spLocks noGrp="1"/>
          </p:cNvSpPr>
          <p:nvPr>
            <p:ph type="title"/>
          </p:nvPr>
        </p:nvSpPr>
        <p:spPr/>
        <p:txBody>
          <a:bodyPr/>
          <a:lstStyle/>
          <a:p>
            <a:r>
              <a:rPr lang="en-GB" dirty="0"/>
              <a:t>Characteristics</a:t>
            </a:r>
          </a:p>
        </p:txBody>
      </p:sp>
      <p:sp>
        <p:nvSpPr>
          <p:cNvPr id="3" name="Zástupný objekt pre obsah 2">
            <a:extLst>
              <a:ext uri="{FF2B5EF4-FFF2-40B4-BE49-F238E27FC236}">
                <a16:creationId xmlns:a16="http://schemas.microsoft.com/office/drawing/2014/main" id="{AF4A9339-5995-4776-A1FB-AE3C6EE5C405}"/>
              </a:ext>
            </a:extLst>
          </p:cNvPr>
          <p:cNvSpPr>
            <a:spLocks noGrp="1"/>
          </p:cNvSpPr>
          <p:nvPr>
            <p:ph idx="1"/>
          </p:nvPr>
        </p:nvSpPr>
        <p:spPr/>
        <p:txBody>
          <a:bodyPr/>
          <a:lstStyle/>
          <a:p>
            <a:r>
              <a:rPr lang="en-GB" dirty="0"/>
              <a:t>Declarative/Imperative – Desired state configuration definition</a:t>
            </a:r>
          </a:p>
          <a:p>
            <a:r>
              <a:rPr lang="en-GB" dirty="0"/>
              <a:t>Consistency – Standard of well-established process</a:t>
            </a:r>
          </a:p>
          <a:p>
            <a:r>
              <a:rPr lang="en-GB" dirty="0"/>
              <a:t>Security – Automated scanning, Secret Management, Access Control, Disaster Recovery</a:t>
            </a:r>
          </a:p>
          <a:p>
            <a:r>
              <a:rPr lang="en-GB" dirty="0"/>
              <a:t>Self-Service – Version Control, CI/CD Integrated, Role Assignments</a:t>
            </a:r>
          </a:p>
          <a:p>
            <a:r>
              <a:rPr lang="en-GB" dirty="0"/>
              <a:t>Productivity – Scale environment, Dynamic definitions</a:t>
            </a:r>
          </a:p>
          <a:p>
            <a:r>
              <a:rPr lang="en-GB" dirty="0"/>
              <a:t>Compliance – Disaster Recovery, Scanning</a:t>
            </a:r>
          </a:p>
          <a:p>
            <a:r>
              <a:rPr lang="en-GB" dirty="0"/>
              <a:t>Cost reduction </a:t>
            </a:r>
          </a:p>
          <a:p>
            <a:r>
              <a:rPr lang="en-GB" dirty="0"/>
              <a:t>Speed of deployments</a:t>
            </a:r>
          </a:p>
          <a:p>
            <a:r>
              <a:rPr lang="en-GB" dirty="0"/>
              <a:t>……</a:t>
            </a:r>
          </a:p>
        </p:txBody>
      </p:sp>
    </p:spTree>
    <p:extLst>
      <p:ext uri="{BB962C8B-B14F-4D97-AF65-F5344CB8AC3E}">
        <p14:creationId xmlns:p14="http://schemas.microsoft.com/office/powerpoint/2010/main" val="248681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35C8325-13D9-4B37-9EF1-8D466C66079A}"/>
              </a:ext>
            </a:extLst>
          </p:cNvPr>
          <p:cNvSpPr>
            <a:spLocks noGrp="1"/>
          </p:cNvSpPr>
          <p:nvPr>
            <p:ph type="title"/>
          </p:nvPr>
        </p:nvSpPr>
        <p:spPr/>
        <p:txBody>
          <a:bodyPr/>
          <a:lstStyle/>
          <a:p>
            <a:r>
              <a:rPr lang="en-GB" dirty="0"/>
              <a:t>Options</a:t>
            </a:r>
          </a:p>
        </p:txBody>
      </p:sp>
      <p:sp>
        <p:nvSpPr>
          <p:cNvPr id="3" name="Zástupný objekt pre obsah 2">
            <a:extLst>
              <a:ext uri="{FF2B5EF4-FFF2-40B4-BE49-F238E27FC236}">
                <a16:creationId xmlns:a16="http://schemas.microsoft.com/office/drawing/2014/main" id="{92B86394-BE56-492B-A0D4-148C36422295}"/>
              </a:ext>
            </a:extLst>
          </p:cNvPr>
          <p:cNvSpPr>
            <a:spLocks noGrp="1"/>
          </p:cNvSpPr>
          <p:nvPr>
            <p:ph idx="1"/>
          </p:nvPr>
        </p:nvSpPr>
        <p:spPr>
          <a:xfrm>
            <a:off x="3869267" y="864108"/>
            <a:ext cx="7415031" cy="5120640"/>
          </a:xfrm>
        </p:spPr>
        <p:txBody>
          <a:bodyPr/>
          <a:lstStyle/>
          <a:p>
            <a:pPr lvl="1"/>
            <a:r>
              <a:rPr lang="en-GB" dirty="0"/>
              <a:t>Azure Bicep/ARM : Declarative syntax for Azure Resources</a:t>
            </a:r>
          </a:p>
          <a:p>
            <a:pPr lvl="2"/>
            <a:r>
              <a:rPr lang="en-GB" dirty="0"/>
              <a:t>Example: </a:t>
            </a:r>
            <a:r>
              <a:rPr lang="en-GB" dirty="0">
                <a:hlinkClick r:id="rId3"/>
              </a:rPr>
              <a:t>https://github.com/mspnp/samples/tree/main/OperationalExcellence/infrastructure-as-code</a:t>
            </a:r>
            <a:endParaRPr lang="en-GB" dirty="0"/>
          </a:p>
          <a:p>
            <a:pPr lvl="2"/>
            <a:endParaRPr lang="en-GB" dirty="0"/>
          </a:p>
          <a:p>
            <a:pPr lvl="1"/>
            <a:r>
              <a:rPr lang="en-GB" dirty="0"/>
              <a:t>Terraform: </a:t>
            </a:r>
            <a:r>
              <a:rPr lang="en-GB" dirty="0" err="1"/>
              <a:t>Hashicorp</a:t>
            </a:r>
            <a:r>
              <a:rPr lang="en-GB" dirty="0"/>
              <a:t> product</a:t>
            </a:r>
          </a:p>
          <a:p>
            <a:pPr lvl="2"/>
            <a:r>
              <a:rPr lang="en-GB" dirty="0"/>
              <a:t>Deployments to Cloud and On-Premises, </a:t>
            </a:r>
          </a:p>
          <a:p>
            <a:pPr lvl="2"/>
            <a:r>
              <a:rPr lang="en-GB" dirty="0"/>
              <a:t>Multiple providers ( platforms supported)</a:t>
            </a:r>
          </a:p>
          <a:p>
            <a:pPr lvl="2"/>
            <a:r>
              <a:rPr lang="en-GB" dirty="0"/>
              <a:t>Example: </a:t>
            </a:r>
            <a:r>
              <a:rPr lang="en-GB" dirty="0">
                <a:hlinkClick r:id="rId4"/>
              </a:rPr>
              <a:t>https://github.com/Azure/caf-terraform-landingzones-accelerator/tree/starter/enterprise_scale/construction_sets/aks/online/aks_secure_baseline</a:t>
            </a:r>
            <a:r>
              <a:rPr lang="en-GB" dirty="0"/>
              <a:t> </a:t>
            </a:r>
          </a:p>
        </p:txBody>
      </p:sp>
    </p:spTree>
    <p:extLst>
      <p:ext uri="{BB962C8B-B14F-4D97-AF65-F5344CB8AC3E}">
        <p14:creationId xmlns:p14="http://schemas.microsoft.com/office/powerpoint/2010/main" val="238559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DA63DBB-693A-4A20-B1AB-B11D54377E09}"/>
              </a:ext>
            </a:extLst>
          </p:cNvPr>
          <p:cNvSpPr>
            <a:spLocks noGrp="1"/>
          </p:cNvSpPr>
          <p:nvPr>
            <p:ph type="title"/>
          </p:nvPr>
        </p:nvSpPr>
        <p:spPr/>
        <p:txBody>
          <a:bodyPr/>
          <a:lstStyle/>
          <a:p>
            <a:r>
              <a:rPr lang="en-GB" dirty="0"/>
              <a:t>Where to start?</a:t>
            </a:r>
          </a:p>
        </p:txBody>
      </p:sp>
      <p:graphicFrame>
        <p:nvGraphicFramePr>
          <p:cNvPr id="5" name="Zástupný objekt pre obsah 4">
            <a:extLst>
              <a:ext uri="{FF2B5EF4-FFF2-40B4-BE49-F238E27FC236}">
                <a16:creationId xmlns:a16="http://schemas.microsoft.com/office/drawing/2014/main" id="{B625B36A-2CF9-4DDA-99BB-5D0D9884C702}"/>
              </a:ext>
            </a:extLst>
          </p:cNvPr>
          <p:cNvGraphicFramePr>
            <a:graphicFrameLocks noGrp="1"/>
          </p:cNvGraphicFramePr>
          <p:nvPr>
            <p:ph idx="1"/>
            <p:extLst>
              <p:ext uri="{D42A27DB-BD31-4B8C-83A1-F6EECF244321}">
                <p14:modId xmlns:p14="http://schemas.microsoft.com/office/powerpoint/2010/main" val="4031524326"/>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3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35C8325-13D9-4B37-9EF1-8D466C66079A}"/>
              </a:ext>
            </a:extLst>
          </p:cNvPr>
          <p:cNvSpPr>
            <a:spLocks noGrp="1"/>
          </p:cNvSpPr>
          <p:nvPr>
            <p:ph type="title"/>
          </p:nvPr>
        </p:nvSpPr>
        <p:spPr/>
        <p:txBody>
          <a:bodyPr/>
          <a:lstStyle/>
          <a:p>
            <a:r>
              <a:rPr lang="en-GB" dirty="0"/>
              <a:t>References</a:t>
            </a:r>
          </a:p>
        </p:txBody>
      </p:sp>
      <p:sp>
        <p:nvSpPr>
          <p:cNvPr id="3" name="Zástupný objekt pre obsah 2">
            <a:extLst>
              <a:ext uri="{FF2B5EF4-FFF2-40B4-BE49-F238E27FC236}">
                <a16:creationId xmlns:a16="http://schemas.microsoft.com/office/drawing/2014/main" id="{92B86394-BE56-492B-A0D4-148C36422295}"/>
              </a:ext>
            </a:extLst>
          </p:cNvPr>
          <p:cNvSpPr>
            <a:spLocks noGrp="1"/>
          </p:cNvSpPr>
          <p:nvPr>
            <p:ph idx="1"/>
          </p:nvPr>
        </p:nvSpPr>
        <p:spPr/>
        <p:txBody>
          <a:bodyPr/>
          <a:lstStyle/>
          <a:p>
            <a:r>
              <a:rPr lang="en-GB" dirty="0"/>
              <a:t>Microsoft, 2023,” Get started: Accelerate migration”, Online, Url: </a:t>
            </a:r>
            <a:r>
              <a:rPr lang="en-GB" dirty="0">
                <a:hlinkClick r:id="rId3"/>
              </a:rPr>
              <a:t>https://learn.microsoft.com/en-us/azure/cloud-adoption-framework/get-started/migrate</a:t>
            </a:r>
            <a:r>
              <a:rPr lang="en-GB" dirty="0"/>
              <a:t>, Accessed: 11.09.2023</a:t>
            </a:r>
          </a:p>
          <a:p>
            <a:r>
              <a:rPr lang="en-GB" dirty="0"/>
              <a:t>Microsoft, 2023,” Repeatable infrastructure”, Online, Url: </a:t>
            </a:r>
            <a:r>
              <a:rPr lang="en-GB" dirty="0">
                <a:hlinkClick r:id="rId4"/>
              </a:rPr>
              <a:t>https://learn.microsoft.com/en-us/azure/well-architected/devops/automation-infrastructure</a:t>
            </a:r>
            <a:r>
              <a:rPr lang="en-GB" dirty="0"/>
              <a:t>, Accessed: 10.09.2023</a:t>
            </a:r>
          </a:p>
          <a:p>
            <a:r>
              <a:rPr lang="en-GB" dirty="0"/>
              <a:t>Microsoft, 2023,” Use infrastructure as code to update Azure landing zones”, Online, Url: </a:t>
            </a:r>
            <a:r>
              <a:rPr lang="en-GB" dirty="0">
                <a:hlinkClick r:id="rId5"/>
              </a:rPr>
              <a:t>https://learn.microsoft.com/en-us/azure/cloud-adoption-framework/manage/infrastructure-as-code-updates</a:t>
            </a:r>
            <a:r>
              <a:rPr lang="en-GB" dirty="0"/>
              <a:t>, Accessed: 11.09.2023</a:t>
            </a:r>
          </a:p>
          <a:p>
            <a:r>
              <a:rPr lang="en-GB" dirty="0"/>
              <a:t>Microsoft, 2023,” What is infrastructure as code (</a:t>
            </a:r>
            <a:r>
              <a:rPr lang="en-GB" dirty="0" err="1"/>
              <a:t>IaC</a:t>
            </a:r>
            <a:r>
              <a:rPr lang="en-GB" dirty="0"/>
              <a:t>)?”, Online, Url: </a:t>
            </a:r>
            <a:r>
              <a:rPr lang="en-GB" dirty="0">
                <a:hlinkClick r:id="rId6"/>
              </a:rPr>
              <a:t>https://learn.microsoft.com/en-us/devops/deliver/what-is-infrastructure-as-code</a:t>
            </a:r>
            <a:r>
              <a:rPr lang="en-GB" dirty="0"/>
              <a:t> , Accessed: 10.09.2023</a:t>
            </a:r>
          </a:p>
          <a:p>
            <a:endParaRPr lang="en-GB" dirty="0"/>
          </a:p>
        </p:txBody>
      </p:sp>
    </p:spTree>
    <p:extLst>
      <p:ext uri="{BB962C8B-B14F-4D97-AF65-F5344CB8AC3E}">
        <p14:creationId xmlns:p14="http://schemas.microsoft.com/office/powerpoint/2010/main" val="1414966145"/>
      </p:ext>
    </p:extLst>
  </p:cSld>
  <p:clrMapOvr>
    <a:masterClrMapping/>
  </p:clrMapOvr>
</p:sld>
</file>

<file path=ppt/theme/theme1.xml><?xml version="1.0" encoding="utf-8"?>
<a:theme xmlns:a="http://schemas.openxmlformats.org/drawingml/2006/main" name="Rám">
  <a:themeElements>
    <a:clrScheme name="Rám">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ám">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ám">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TM03457475[[fn=Rám]]</Template>
  <TotalTime>2127</TotalTime>
  <Words>476</Words>
  <Application>Microsoft Office PowerPoint</Application>
  <PresentationFormat>Širokouhlá</PresentationFormat>
  <Paragraphs>80</Paragraphs>
  <Slides>11</Slides>
  <Notes>6</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11</vt:i4>
      </vt:variant>
    </vt:vector>
  </HeadingPairs>
  <TitlesOfParts>
    <vt:vector size="17" baseType="lpstr">
      <vt:lpstr>Arial</vt:lpstr>
      <vt:lpstr>Calibri</vt:lpstr>
      <vt:lpstr>Corbel</vt:lpstr>
      <vt:lpstr>Times New Roman</vt:lpstr>
      <vt:lpstr>Wingdings 2</vt:lpstr>
      <vt:lpstr>Rám</vt:lpstr>
      <vt:lpstr>Infrastructure as Code</vt:lpstr>
      <vt:lpstr>Contents</vt:lpstr>
      <vt:lpstr>Cloud Adoption</vt:lpstr>
      <vt:lpstr>Challenges</vt:lpstr>
      <vt:lpstr>IaC</vt:lpstr>
      <vt:lpstr>Characteristics</vt:lpstr>
      <vt:lpstr>Options</vt:lpstr>
      <vt:lpstr>Where to start?</vt:lpstr>
      <vt:lpstr>References</vt:lpstr>
      <vt:lpstr>Discussion</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IaC</dc:title>
  <dc:creator>Adam Felner</dc:creator>
  <cp:lastModifiedBy>Adam Felner</cp:lastModifiedBy>
  <cp:revision>97</cp:revision>
  <dcterms:created xsi:type="dcterms:W3CDTF">2023-01-21T12:08:24Z</dcterms:created>
  <dcterms:modified xsi:type="dcterms:W3CDTF">2023-09-15T12:57:20Z</dcterms:modified>
</cp:coreProperties>
</file>