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55BA-4748-324D-8156-3A5CBFABD8F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E18E-B67C-4C4E-8DB0-C6FFCF64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4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55BA-4748-324D-8156-3A5CBFABD8F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E18E-B67C-4C4E-8DB0-C6FFCF64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1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55BA-4748-324D-8156-3A5CBFABD8F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E18E-B67C-4C4E-8DB0-C6FFCF64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5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55BA-4748-324D-8156-3A5CBFABD8F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E18E-B67C-4C4E-8DB0-C6FFCF64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0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55BA-4748-324D-8156-3A5CBFABD8F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E18E-B67C-4C4E-8DB0-C6FFCF64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8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55BA-4748-324D-8156-3A5CBFABD8F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E18E-B67C-4C4E-8DB0-C6FFCF64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8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55BA-4748-324D-8156-3A5CBFABD8F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E18E-B67C-4C4E-8DB0-C6FFCF64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2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55BA-4748-324D-8156-3A5CBFABD8F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E18E-B67C-4C4E-8DB0-C6FFCF64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55BA-4748-324D-8156-3A5CBFABD8F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E18E-B67C-4C4E-8DB0-C6FFCF64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0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55BA-4748-324D-8156-3A5CBFABD8F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E18E-B67C-4C4E-8DB0-C6FFCF64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8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55BA-4748-324D-8156-3A5CBFABD8F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E18E-B67C-4C4E-8DB0-C6FFCF64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6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55BA-4748-324D-8156-3A5CBFABD8F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5E18E-B67C-4C4E-8DB0-C6FFCF64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ist_size_corsetry_c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590" y="0"/>
            <a:ext cx="4474980" cy="2723901"/>
          </a:xfrm>
          <a:prstGeom prst="rect">
            <a:avLst/>
          </a:prstGeom>
        </p:spPr>
      </p:pic>
      <p:pic>
        <p:nvPicPr>
          <p:cNvPr id="10" name="Picture 9" descr="Hist_size_womenswe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74980" cy="2723901"/>
          </a:xfrm>
          <a:prstGeom prst="rect">
            <a:avLst/>
          </a:prstGeom>
        </p:spPr>
      </p:pic>
      <p:pic>
        <p:nvPicPr>
          <p:cNvPr id="12" name="Picture 11" descr="Hist_age_in_year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70" y="2636798"/>
            <a:ext cx="4474980" cy="2723901"/>
          </a:xfrm>
          <a:prstGeom prst="rect">
            <a:avLst/>
          </a:prstGeom>
        </p:spPr>
      </p:pic>
      <p:pic>
        <p:nvPicPr>
          <p:cNvPr id="11" name="Picture 10" descr="Hist_size_corestry_brief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0762"/>
            <a:ext cx="4474980" cy="272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2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Fletcher</dc:creator>
  <cp:lastModifiedBy>Adam Fletcher</cp:lastModifiedBy>
  <cp:revision>4</cp:revision>
  <dcterms:created xsi:type="dcterms:W3CDTF">2018-11-11T11:44:10Z</dcterms:created>
  <dcterms:modified xsi:type="dcterms:W3CDTF">2018-11-11T13:14:12Z</dcterms:modified>
</cp:coreProperties>
</file>