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6E10F-8950-430C-A2DF-6A00B7B4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BCB71C-F749-4A14-BFF7-FBCD9882C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FE026D-F653-45FA-BB60-93A1FD6F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EA83C-2082-4454-A468-9003891C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B63EA0-5250-4CE8-A47E-C9ABDB15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90FEF-1752-4DD5-AC83-213BFD90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F50E19-A543-44F2-AEFD-840010FA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497209-22EF-48CA-81C4-F1043BC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BC9A83-E059-4EA3-A8B5-C718AAD3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05954E-9E9C-4329-A976-6C7C0270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9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7D335F7-281A-48F5-84EB-713AB1BCB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7CF052-1344-4E61-8F0A-B0140733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9EC02-231E-4BBC-BAC4-4482979C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393B22-E2F6-479C-8A0A-CF178589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6C9DBF-3EAD-4089-A158-1018B38C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780E9-3A77-4E6E-B9E6-1E90CA0F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6F5BC8-2990-4E3C-9C7E-CA3BA615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10ACF-045E-40E8-BBE3-AAD8C0DB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2344D9-A09A-4040-8A56-F99A326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D4A28-94DE-4294-A4B0-F4DE7663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6918C-2F79-4786-9D83-2D0283AC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0BF6D1-6BC9-4982-84EF-C340CF3D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C71025-1F20-4678-A3CC-65883C82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BD93E-AE66-47D2-9A69-3D698893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14521-F353-43E1-81E4-D917D9E9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46471-E5A3-4823-ACFC-0908B5AA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DABF25-FF2E-44C4-935B-DC83C88D9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2FB990-4009-4251-AD1C-47014541C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130DEC-7D91-4345-8E38-58E93043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1438E4-C319-4D8A-A15B-D68E6B04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D48E50-7AA0-450C-BD89-9FE42F0D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A5BB-098F-4245-A3D2-E2235A02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1319B9-D95F-4B30-BCA3-27872E41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F81D75-BE3D-492D-9DFA-3D5C924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5A5524-F1D3-43FD-91BC-7ADB28D42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E2D4C2-9AAF-4906-A14E-9F561ABA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89D38E-DAF4-442C-8ABE-AB8BFF2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BF57B9-8A11-41E4-8D95-6FBB1358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6E3B3D-E7E8-488F-BA1B-27898BE6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7A51C-2249-41C4-89C8-D54D0E44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A676A1-D9A9-4C8C-8237-C667B5C1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8B0CCB-0756-4617-BBE5-4DE680A3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E140BB-F620-46ED-849E-923DFB30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45B597-9D10-40A0-88CB-E63DB6D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08FE46-3568-4E00-A4B2-30E13D8C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B51C5F-F7E2-421D-A475-FEEC5A0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DEC51-1A50-465C-8BBB-41DF1A6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CB5C8-792D-40EF-BE7C-EDA36806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422A2F-BF63-456C-9636-B4323A2E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5B538C-9510-4F05-9386-8B48B280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E504D5-7719-4324-8508-BE036CA9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1EB492-9549-4450-AB2E-CCC9EF3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91B61-1E99-4F0A-B99E-BD41303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6E4F92-67B3-4684-92EF-D3CB68EC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7524DC-2677-4B5C-A2D3-183B2195C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D0E28A-4572-45D3-B532-805655C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A436CF-DD10-454B-B037-C5AE581F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DE05F7-A775-447B-AAD0-D3B832A3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80C80F-17A8-4E13-98A0-54F33D6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F56069-0654-42DD-85DE-4BE2DDE1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5B3931-8322-4DA0-9F91-EA0BC2E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EB83-3C08-46F3-8C08-B4ABA80D141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0B931-2796-4A44-93E5-57BA30324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5E1EC1-D9F2-4EC4-A787-1FE820DA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5667-4C3D-4905-BFE8-7D38B3F9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401345-7C4A-443B-897E-FA289D34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270930"/>
            <a:ext cx="6219825" cy="40386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BC3D8F70-7CEC-44B8-A31C-9B5282B16BC8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38506" y="4429047"/>
            <a:ext cx="2123926" cy="567896"/>
          </a:xfrm>
          <a:prstGeom prst="bentConnector3">
            <a:avLst>
              <a:gd name="adj1" fmla="val 99397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5BD27C0-185C-4256-9CB6-21B0B6FCC2E9}"/>
              </a:ext>
            </a:extLst>
          </p:cNvPr>
          <p:cNvSpPr txBox="1"/>
          <p:nvPr/>
        </p:nvSpPr>
        <p:spPr>
          <a:xfrm>
            <a:off x="3909064" y="5774958"/>
            <a:ext cx="141491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Matches Online Purchaser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F0A214-5CA2-4C5D-A912-8648D03930B4}"/>
              </a:ext>
            </a:extLst>
          </p:cNvPr>
          <p:cNvSpPr txBox="1"/>
          <p:nvPr/>
        </p:nvSpPr>
        <p:spPr>
          <a:xfrm>
            <a:off x="9314850" y="3271838"/>
            <a:ext cx="141491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is Class 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3D517D-5363-4356-A854-D13C9894BA4F}"/>
              </a:ext>
            </a:extLst>
          </p:cNvPr>
          <p:cNvSpPr txBox="1"/>
          <p:nvPr/>
        </p:nvSpPr>
        <p:spPr>
          <a:xfrm>
            <a:off x="4418305" y="994825"/>
            <a:ext cx="141430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is valid.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48ECDFDA-421D-4480-8A89-EAC66449EE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62399" y="1659855"/>
            <a:ext cx="1696663" cy="97054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F304122F-2B01-4A72-B7B6-55F4A4598DE4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8527984" y="3176338"/>
            <a:ext cx="786867" cy="35711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1E0449E-550E-4CEE-89AC-FD2DC3A4A189}"/>
              </a:ext>
            </a:extLst>
          </p:cNvPr>
          <p:cNvSpPr txBox="1"/>
          <p:nvPr/>
        </p:nvSpPr>
        <p:spPr>
          <a:xfrm>
            <a:off x="8748165" y="5554902"/>
            <a:ext cx="198159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is not expired.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1EF1701A-8252-4A54-A788-F1B0D018D8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97069" y="4758423"/>
            <a:ext cx="726625" cy="918063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D7C7FFF3-1F41-40CB-B585-A1191FB860EF}"/>
              </a:ext>
            </a:extLst>
          </p:cNvPr>
          <p:cNvCxnSpPr>
            <a:cxnSpLocks/>
          </p:cNvCxnSpPr>
          <p:nvPr/>
        </p:nvCxnSpPr>
        <p:spPr>
          <a:xfrm rot="10800000">
            <a:off x="8282815" y="3664959"/>
            <a:ext cx="1207695" cy="67257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784D7F-D825-4F53-95AD-3E0D9DAF3088}"/>
              </a:ext>
            </a:extLst>
          </p:cNvPr>
          <p:cNvSpPr txBox="1"/>
          <p:nvPr/>
        </p:nvSpPr>
        <p:spPr>
          <a:xfrm>
            <a:off x="9490510" y="4085550"/>
            <a:ext cx="141491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age is over 21.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F7ECE4C-149A-41EE-9544-D18E3EA4A529}"/>
              </a:ext>
            </a:extLst>
          </p:cNvPr>
          <p:cNvSpPr txBox="1"/>
          <p:nvPr/>
        </p:nvSpPr>
        <p:spPr>
          <a:xfrm>
            <a:off x="6563232" y="5383962"/>
            <a:ext cx="1414914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driver is over 25 if the “25 and Under” fee was not applied.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F3E1FBBE-BE21-4C8B-844D-25579BC03B24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806201" y="4259546"/>
            <a:ext cx="1588904" cy="65992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42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- Hersi</cp:lastModifiedBy>
  <cp:revision>24</cp:revision>
  <dcterms:created xsi:type="dcterms:W3CDTF">2018-07-29T22:44:22Z</dcterms:created>
  <dcterms:modified xsi:type="dcterms:W3CDTF">2018-08-07T00:05:38Z</dcterms:modified>
</cp:coreProperties>
</file>