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2"/>
  </p:notesMasterIdLst>
  <p:sldIdLst>
    <p:sldId id="302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3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86372" autoAdjust="0"/>
  </p:normalViewPr>
  <p:slideViewPr>
    <p:cSldViewPr snapToGrid="0">
      <p:cViewPr varScale="1">
        <p:scale>
          <a:sx n="99" d="100"/>
          <a:sy n="99" d="100"/>
        </p:scale>
        <p:origin x="11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50ABB-395C-40AD-A63A-B103E267F7FC}" type="datetimeFigureOut">
              <a:rPr lang="en-ID" smtClean="0"/>
              <a:t>15/06/2022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40B5C-7635-4984-B712-00798953F8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534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E1F9-8000-4D97-BBBA-22178D693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C6E60-58CF-4336-B806-DA5D52A0C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BCDA-9C85-4F8F-8B22-F7D01B56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F47-9B8E-41AC-A0C0-BDAB1EC8D3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9B7B-335B-490F-B54B-4B844A8F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97591-04D2-438B-AA07-8C881FAA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C06B-5966-4A43-A3B6-3973B696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0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6434-13A7-4B2C-AA20-9476A6B7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84B87-B69D-4096-98C1-5D2848368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0F180-729B-4720-8803-F90BD035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F47-9B8E-41AC-A0C0-BDAB1EC8D3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F3BB3-0E44-40A2-92DD-3CE283F5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5C05B-40F7-41B9-BA12-C0D72B9C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C06B-5966-4A43-A3B6-3973B696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CEFCD-2CE2-489B-BB01-1C99AF010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184CB-A62E-4159-AB37-BC1C44DF4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5A345-AC3C-4494-8188-1F92223D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F47-9B8E-41AC-A0C0-BDAB1EC8D3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8D803-24A4-46CF-BC72-4CC59626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1A549-3673-4AAA-B937-8BA55187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C06B-5966-4A43-A3B6-3973B696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6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8F49-2452-4253-A0A5-70020B39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7A19-7E47-4B51-8285-A53E1B35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BE8A0-F911-48E8-BC33-17EED720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F47-9B8E-41AC-A0C0-BDAB1EC8D3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5C33A-DB2A-4FAA-8B87-85F81553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07FE2-0E22-4D16-BA91-3DDDE5F5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C06B-5966-4A43-A3B6-3973B696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1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0256-0507-4905-AEF8-F8F6ABFE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16353-DB7A-42AB-85A8-682C2637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D46C7-E1B6-427C-B3CF-68ED950C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F47-9B8E-41AC-A0C0-BDAB1EC8D3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C885D-E903-4AEE-A0E2-58FDC72A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B46B7-A669-4B44-9A8B-A9DD92A0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C06B-5966-4A43-A3B6-3973B696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5B78-19AB-45A8-AFDE-F53F93C4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0EA9-F6D5-46EC-8BF0-970A76224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6EE73-A122-4862-8A70-06573846B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20DED-684B-4DBA-9B66-628B55E5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F47-9B8E-41AC-A0C0-BDAB1EC8D3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F6B2B-507F-4BE2-B8B1-78A0323F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27A1C-26A2-46F8-A4F4-12588530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C06B-5966-4A43-A3B6-3973B696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9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6B58-FBC0-49C6-A252-083795A3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39119-4C16-4757-A233-64184506D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4DC79-AD3A-4BBE-8B86-ED19CAF3E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4DE7D-4623-4642-85EF-6A4C89469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64FA1-99A1-4887-A0B6-1F826E40A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8E6E9-5CA0-4503-9810-9E4099D1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F47-9B8E-41AC-A0C0-BDAB1EC8D3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49C02-912D-4B60-94BC-04E32BB9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9B95A-A5EC-40E5-981F-DFB79A40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C06B-5966-4A43-A3B6-3973B696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9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4168-E683-4BA9-9AA2-B883254D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D45CC-06C3-410E-9DA7-1A5DB3BC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F47-9B8E-41AC-A0C0-BDAB1EC8D3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56A81-EB02-42DE-8076-DDFDDE61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052C7-F7E6-4868-AC6C-C562501E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C06B-5966-4A43-A3B6-3973B696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56AA8-C5EB-4E1E-9895-FF17AE8C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F47-9B8E-41AC-A0C0-BDAB1EC8D3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9CD80-C7E7-4D59-A7E6-D62FC27D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249E7-C795-41D5-8BA6-5D5CAA45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C06B-5966-4A43-A3B6-3973B696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33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F758-025A-4C36-94A5-F9CAA2BC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A097-6B90-476B-BF6A-BE027FCED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4EB7D-C0DB-436D-B1BB-03F7320E3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8EC74-01EA-4440-A15F-B29595EB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F47-9B8E-41AC-A0C0-BDAB1EC8D3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23C42-A736-4F3D-B416-B5A7BF73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414FF-BBF8-4294-816E-81C29AB0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C06B-5966-4A43-A3B6-3973B696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72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157B-CC3C-47BD-BB36-AB2DFEB0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D1145-BE08-4824-97CA-0437323C6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DFF53-2B6E-4398-A2A8-2D544395B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32ABE-E1C6-49B4-B836-E28CED15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F47-9B8E-41AC-A0C0-BDAB1EC8D3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516ED-4D26-4707-88ED-425688A1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1A115-7B86-416F-81D4-1BA0A9E2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C06B-5966-4A43-A3B6-3973B696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8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1DBEF-7A67-4A0D-B98E-43934B33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20075-016A-4A22-BD10-FDA7C9D69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FA784-7621-4637-800C-B4C88B527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2CF47-9B8E-41AC-A0C0-BDAB1EC8D3A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DCED5-81D9-4A39-B0F1-7AFDCFBF1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7AC89-0F0D-4283-B327-64D04E7D0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7C06B-5966-4A43-A3B6-3973B696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6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DE5AAD6-6FFE-4AED-945F-2D33DA5E5834}"/>
              </a:ext>
            </a:extLst>
          </p:cNvPr>
          <p:cNvSpPr/>
          <p:nvPr/>
        </p:nvSpPr>
        <p:spPr bwMode="auto">
          <a:xfrm>
            <a:off x="0" y="-1"/>
            <a:ext cx="12192000" cy="990601"/>
          </a:xfrm>
          <a:prstGeom prst="rect">
            <a:avLst/>
          </a:prstGeom>
          <a:solidFill>
            <a:srgbClr val="3668B1"/>
          </a:solidFill>
          <a:ln w="38100" cap="flat" cmpd="sng" algn="ctr">
            <a:solidFill>
              <a:srgbClr val="3668B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D9A8447-6E8B-4F9D-A2B3-8C823BCEBB1F}"/>
              </a:ext>
            </a:extLst>
          </p:cNvPr>
          <p:cNvSpPr/>
          <p:nvPr/>
        </p:nvSpPr>
        <p:spPr>
          <a:xfrm>
            <a:off x="2037266" y="187063"/>
            <a:ext cx="9911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4E006A-1DC1-410A-B011-CBD9A2A50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177663"/>
            <a:ext cx="10810875" cy="49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0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DE5AAD6-6FFE-4AED-945F-2D33DA5E5834}"/>
              </a:ext>
            </a:extLst>
          </p:cNvPr>
          <p:cNvSpPr/>
          <p:nvPr/>
        </p:nvSpPr>
        <p:spPr bwMode="auto">
          <a:xfrm>
            <a:off x="0" y="-1"/>
            <a:ext cx="12192000" cy="990601"/>
          </a:xfrm>
          <a:prstGeom prst="rect">
            <a:avLst/>
          </a:prstGeom>
          <a:solidFill>
            <a:srgbClr val="3668B1"/>
          </a:solidFill>
          <a:ln w="38100" cap="flat" cmpd="sng" algn="ctr">
            <a:solidFill>
              <a:srgbClr val="3668B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D9A8447-6E8B-4F9D-A2B3-8C823BCEBB1F}"/>
              </a:ext>
            </a:extLst>
          </p:cNvPr>
          <p:cNvSpPr/>
          <p:nvPr/>
        </p:nvSpPr>
        <p:spPr>
          <a:xfrm>
            <a:off x="2037266" y="187063"/>
            <a:ext cx="9911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MONITORING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83EC47-BFEB-451B-91B4-FAF7270A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5" y="1218608"/>
            <a:ext cx="11705970" cy="496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9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DE5AAD6-6FFE-4AED-945F-2D33DA5E5834}"/>
              </a:ext>
            </a:extLst>
          </p:cNvPr>
          <p:cNvSpPr/>
          <p:nvPr/>
        </p:nvSpPr>
        <p:spPr bwMode="auto">
          <a:xfrm>
            <a:off x="0" y="-1"/>
            <a:ext cx="12192000" cy="990601"/>
          </a:xfrm>
          <a:prstGeom prst="rect">
            <a:avLst/>
          </a:prstGeom>
          <a:solidFill>
            <a:srgbClr val="3668B1"/>
          </a:solidFill>
          <a:ln w="38100" cap="flat" cmpd="sng" algn="ctr">
            <a:solidFill>
              <a:srgbClr val="3668B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D9A8447-6E8B-4F9D-A2B3-8C823BCEBB1F}"/>
              </a:ext>
            </a:extLst>
          </p:cNvPr>
          <p:cNvSpPr/>
          <p:nvPr/>
        </p:nvSpPr>
        <p:spPr>
          <a:xfrm>
            <a:off x="2037266" y="187063"/>
            <a:ext cx="9911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MONITORING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9B8093-6966-4918-8AF7-2AC6B2FC6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5" y="1218608"/>
            <a:ext cx="11705970" cy="510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DE5AAD6-6FFE-4AED-945F-2D33DA5E5834}"/>
              </a:ext>
            </a:extLst>
          </p:cNvPr>
          <p:cNvSpPr/>
          <p:nvPr/>
        </p:nvSpPr>
        <p:spPr bwMode="auto">
          <a:xfrm>
            <a:off x="0" y="-1"/>
            <a:ext cx="12192000" cy="990601"/>
          </a:xfrm>
          <a:prstGeom prst="rect">
            <a:avLst/>
          </a:prstGeom>
          <a:solidFill>
            <a:srgbClr val="3668B1"/>
          </a:solidFill>
          <a:ln w="38100" cap="flat" cmpd="sng" algn="ctr">
            <a:solidFill>
              <a:srgbClr val="3668B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D9A8447-6E8B-4F9D-A2B3-8C823BCEBB1F}"/>
              </a:ext>
            </a:extLst>
          </p:cNvPr>
          <p:cNvSpPr/>
          <p:nvPr/>
        </p:nvSpPr>
        <p:spPr>
          <a:xfrm>
            <a:off x="2037266" y="187063"/>
            <a:ext cx="9911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MONITORING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65E966-F166-46E7-8003-C08BBEA8A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5" y="1218608"/>
            <a:ext cx="11705970" cy="510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7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DE5AAD6-6FFE-4AED-945F-2D33DA5E5834}"/>
              </a:ext>
            </a:extLst>
          </p:cNvPr>
          <p:cNvSpPr/>
          <p:nvPr/>
        </p:nvSpPr>
        <p:spPr bwMode="auto">
          <a:xfrm>
            <a:off x="0" y="-1"/>
            <a:ext cx="12192000" cy="990601"/>
          </a:xfrm>
          <a:prstGeom prst="rect">
            <a:avLst/>
          </a:prstGeom>
          <a:solidFill>
            <a:srgbClr val="3668B1"/>
          </a:solidFill>
          <a:ln w="38100" cap="flat" cmpd="sng" algn="ctr">
            <a:solidFill>
              <a:srgbClr val="3668B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D9A8447-6E8B-4F9D-A2B3-8C823BCEBB1F}"/>
              </a:ext>
            </a:extLst>
          </p:cNvPr>
          <p:cNvSpPr/>
          <p:nvPr/>
        </p:nvSpPr>
        <p:spPr>
          <a:xfrm>
            <a:off x="2037266" y="187063"/>
            <a:ext cx="9911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MONITORING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F0D817-D388-4A1E-9F8F-C722A9B09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5" y="1218607"/>
            <a:ext cx="11705970" cy="496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DE5AAD6-6FFE-4AED-945F-2D33DA5E5834}"/>
              </a:ext>
            </a:extLst>
          </p:cNvPr>
          <p:cNvSpPr/>
          <p:nvPr/>
        </p:nvSpPr>
        <p:spPr bwMode="auto">
          <a:xfrm>
            <a:off x="0" y="-1"/>
            <a:ext cx="12192000" cy="990601"/>
          </a:xfrm>
          <a:prstGeom prst="rect">
            <a:avLst/>
          </a:prstGeom>
          <a:solidFill>
            <a:srgbClr val="3668B1"/>
          </a:solidFill>
          <a:ln w="38100" cap="flat" cmpd="sng" algn="ctr">
            <a:solidFill>
              <a:srgbClr val="3668B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D9A8447-6E8B-4F9D-A2B3-8C823BCEBB1F}"/>
              </a:ext>
            </a:extLst>
          </p:cNvPr>
          <p:cNvSpPr/>
          <p:nvPr/>
        </p:nvSpPr>
        <p:spPr>
          <a:xfrm>
            <a:off x="2037266" y="187063"/>
            <a:ext cx="9911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MONITORING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3B279-83A8-499F-B124-B655A537A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5" y="1218608"/>
            <a:ext cx="11705970" cy="510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8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DE5AAD6-6FFE-4AED-945F-2D33DA5E5834}"/>
              </a:ext>
            </a:extLst>
          </p:cNvPr>
          <p:cNvSpPr/>
          <p:nvPr/>
        </p:nvSpPr>
        <p:spPr bwMode="auto">
          <a:xfrm>
            <a:off x="0" y="-1"/>
            <a:ext cx="12192000" cy="990601"/>
          </a:xfrm>
          <a:prstGeom prst="rect">
            <a:avLst/>
          </a:prstGeom>
          <a:solidFill>
            <a:srgbClr val="3668B1"/>
          </a:solidFill>
          <a:ln w="38100" cap="flat" cmpd="sng" algn="ctr">
            <a:solidFill>
              <a:srgbClr val="3668B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D9A8447-6E8B-4F9D-A2B3-8C823BCEBB1F}"/>
              </a:ext>
            </a:extLst>
          </p:cNvPr>
          <p:cNvSpPr/>
          <p:nvPr/>
        </p:nvSpPr>
        <p:spPr>
          <a:xfrm>
            <a:off x="2037266" y="187063"/>
            <a:ext cx="9911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MONITORING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274F1E-ABD7-4F77-BB4E-DBB17E395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5" y="1177664"/>
            <a:ext cx="11705970" cy="514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9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DE5AAD6-6FFE-4AED-945F-2D33DA5E5834}"/>
              </a:ext>
            </a:extLst>
          </p:cNvPr>
          <p:cNvSpPr/>
          <p:nvPr/>
        </p:nvSpPr>
        <p:spPr bwMode="auto">
          <a:xfrm>
            <a:off x="0" y="-1"/>
            <a:ext cx="12192000" cy="990601"/>
          </a:xfrm>
          <a:prstGeom prst="rect">
            <a:avLst/>
          </a:prstGeom>
          <a:solidFill>
            <a:srgbClr val="3668B1"/>
          </a:solidFill>
          <a:ln w="38100" cap="flat" cmpd="sng" algn="ctr">
            <a:solidFill>
              <a:srgbClr val="3668B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D9A8447-6E8B-4F9D-A2B3-8C823BCEBB1F}"/>
              </a:ext>
            </a:extLst>
          </p:cNvPr>
          <p:cNvSpPr/>
          <p:nvPr/>
        </p:nvSpPr>
        <p:spPr>
          <a:xfrm>
            <a:off x="2037266" y="187063"/>
            <a:ext cx="9911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MONITORING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AD504A-B222-4FDF-AC9C-EAEF8C1F9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5" y="1177663"/>
            <a:ext cx="11705970" cy="498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DE5AAD6-6FFE-4AED-945F-2D33DA5E5834}"/>
              </a:ext>
            </a:extLst>
          </p:cNvPr>
          <p:cNvSpPr/>
          <p:nvPr/>
        </p:nvSpPr>
        <p:spPr bwMode="auto">
          <a:xfrm>
            <a:off x="0" y="-1"/>
            <a:ext cx="12192000" cy="990601"/>
          </a:xfrm>
          <a:prstGeom prst="rect">
            <a:avLst/>
          </a:prstGeom>
          <a:solidFill>
            <a:srgbClr val="3668B1"/>
          </a:solidFill>
          <a:ln w="38100" cap="flat" cmpd="sng" algn="ctr">
            <a:solidFill>
              <a:srgbClr val="3668B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D9A8447-6E8B-4F9D-A2B3-8C823BCEBB1F}"/>
              </a:ext>
            </a:extLst>
          </p:cNvPr>
          <p:cNvSpPr/>
          <p:nvPr/>
        </p:nvSpPr>
        <p:spPr>
          <a:xfrm>
            <a:off x="2037266" y="187063"/>
            <a:ext cx="9911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MONITORING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AB8735-988E-430F-AB6C-35E7DF5A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5" y="1218607"/>
            <a:ext cx="11578872" cy="510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9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DE5AAD6-6FFE-4AED-945F-2D33DA5E5834}"/>
              </a:ext>
            </a:extLst>
          </p:cNvPr>
          <p:cNvSpPr/>
          <p:nvPr/>
        </p:nvSpPr>
        <p:spPr bwMode="auto">
          <a:xfrm>
            <a:off x="0" y="-1"/>
            <a:ext cx="12192000" cy="990601"/>
          </a:xfrm>
          <a:prstGeom prst="rect">
            <a:avLst/>
          </a:prstGeom>
          <a:solidFill>
            <a:srgbClr val="3668B1"/>
          </a:solidFill>
          <a:ln w="38100" cap="flat" cmpd="sng" algn="ctr">
            <a:solidFill>
              <a:srgbClr val="3668B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D9A8447-6E8B-4F9D-A2B3-8C823BCEBB1F}"/>
              </a:ext>
            </a:extLst>
          </p:cNvPr>
          <p:cNvSpPr/>
          <p:nvPr/>
        </p:nvSpPr>
        <p:spPr>
          <a:xfrm>
            <a:off x="2037266" y="187063"/>
            <a:ext cx="9911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MONITORING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B30D1-F6D2-46EA-8C89-F5E80E7C8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5" y="1218607"/>
            <a:ext cx="11705970" cy="510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3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</TotalTime>
  <Words>19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DARMAN</dc:creator>
  <cp:lastModifiedBy>Darman</cp:lastModifiedBy>
  <cp:revision>151</cp:revision>
  <dcterms:created xsi:type="dcterms:W3CDTF">2017-08-14T07:02:24Z</dcterms:created>
  <dcterms:modified xsi:type="dcterms:W3CDTF">2022-06-15T03:02:40Z</dcterms:modified>
</cp:coreProperties>
</file>