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54A9-BEF9-4BBF-9E9F-6044C3E8F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8908A-1564-4119-8103-81B248FB7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31A3-C2DC-4260-8567-8A5332EE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26DB-8ADF-4DCF-BFA2-FF900A9B652D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B2580-4A55-458B-925F-D61FB54B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E87EC-1EA8-487D-BF51-65EFF76D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DA24-D8AF-4D5C-9422-AAD327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0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BA9B-03B9-4A56-A0C6-F31FC8AD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9AD0B-B404-4799-8224-66580C7A3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5EF91-229C-4A31-9A09-61663813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26DB-8ADF-4DCF-BFA2-FF900A9B652D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045C-7045-49E1-A33D-ECCCDE1E1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69D0-76BC-42FE-A39E-C6E83BB8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DA24-D8AF-4D5C-9422-AAD327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5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8D5C3-34D8-4723-BC02-5FBBDA895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220E0-B585-42C2-9607-ACB73A861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B80CB-E1C5-41CB-ACEE-B7BF3BAF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26DB-8ADF-4DCF-BFA2-FF900A9B652D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78F4D-0ECE-4579-83D3-485B893C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FBB27-0EEC-48B0-B743-B23A78CA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DA24-D8AF-4D5C-9422-AAD327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1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49BF-2868-4171-9CC4-4EFB5393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10084-FD92-464A-82BA-D6398BF7A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9B67B-EBF6-480B-856B-91892006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26DB-8ADF-4DCF-BFA2-FF900A9B652D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9C781-8E7B-4D20-B97A-046018B7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8A834-7D5F-48DB-84EB-3B844087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DA24-D8AF-4D5C-9422-AAD327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6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83CE-AE51-4762-8083-1B131AFD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511A3-5E6A-4140-9064-9BFBDE30A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2BC69-5978-4A60-B4F1-F97A8039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26DB-8ADF-4DCF-BFA2-FF900A9B652D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2DA3-1530-4E7A-8244-3914364B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37DC8-8B1D-43B0-A72F-8C7377A0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DA24-D8AF-4D5C-9422-AAD327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3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A471-2AFE-440F-A672-6621C1A6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A4F21-8124-4131-9B6D-B3BB73947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F0F1A-425E-4241-B1C0-0BC53BA00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85F9B-4DEA-469C-AA35-38AAB3B11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26DB-8ADF-4DCF-BFA2-FF900A9B652D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7768-E1E9-42E8-A695-BD047AD8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8BEC3-D355-457F-9E08-8DCC9E4A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DA24-D8AF-4D5C-9422-AAD327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8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1383-2987-4D45-91EB-22BDEC26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4BA88-EA30-4D70-8D10-D08A91033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26C6C-BD51-4A77-871E-14C0A6847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FB3D2-C2A9-493B-B7EB-1F6663AE3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C0377-0191-42EC-9F23-5940C9FED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61C69-877E-49E9-B4ED-9ABC256F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26DB-8ADF-4DCF-BFA2-FF900A9B652D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A04B8-25B6-48C8-BB1E-1D99246F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C91DE-E09B-4A25-91F7-007E50EE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DA24-D8AF-4D5C-9422-AAD327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FD72-B4FD-4BA6-9063-7508EA85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5531D-AD84-43D2-9670-06FEB816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26DB-8ADF-4DCF-BFA2-FF900A9B652D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760DC-6840-4024-88FC-F4581B60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F7AE1-E0D7-433E-98C6-2DC6FF4C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DA24-D8AF-4D5C-9422-AAD327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3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01EBE-6508-4643-A78E-DBF55B38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26DB-8ADF-4DCF-BFA2-FF900A9B652D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F0D9C-B01D-427D-BFEC-5521B562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5FC73-4FAD-44D4-9A70-631821D8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DA24-D8AF-4D5C-9422-AAD327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0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DFB7-A218-4D66-9CEA-97C47B9C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C5F2B-3F7A-4B2F-AC0A-403338EE6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D12E7-24C9-4D51-BE8D-137778B7A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3DB1F-7D72-4396-A8AC-776F89DB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26DB-8ADF-4DCF-BFA2-FF900A9B652D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FC263-85A2-4F11-91A6-F80DBE8B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EE9D4-D8CA-4136-B9E4-A8B6F100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DA24-D8AF-4D5C-9422-AAD327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4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DCEB-CD5D-44FF-9A6F-157941B9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3772B-C882-4FD1-9BC6-54E424A1A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16064-EF8F-43B1-AAAC-BA3607971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97906-433B-49F0-9706-7864A745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26DB-8ADF-4DCF-BFA2-FF900A9B652D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CC917-F117-4E61-B58C-A066936B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8E90A-CA50-4C8E-A6ED-022915BD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DA24-D8AF-4D5C-9422-AAD327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7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04DD5-90EB-4150-8368-2C17764A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B233B-F791-4FB5-9AC4-7F1A34639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E49ED-859F-418D-87DF-82AC70740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26DB-8ADF-4DCF-BFA2-FF900A9B652D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F5102-6DE8-483C-89AD-DE92A0D1D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8079-1A6E-485F-B838-0E1BE2028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1DA24-D8AF-4D5C-9422-AAD327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7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DFC657-66B4-453E-ABAB-09110EA2FAFC}"/>
              </a:ext>
            </a:extLst>
          </p:cNvPr>
          <p:cNvSpPr txBox="1"/>
          <p:nvPr/>
        </p:nvSpPr>
        <p:spPr>
          <a:xfrm>
            <a:off x="2095500" y="1095375"/>
            <a:ext cx="7629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Benguiat" pitchFamily="2" charset="0"/>
              </a:rPr>
              <a:t>ALLOWEE</a:t>
            </a:r>
          </a:p>
          <a:p>
            <a:pPr algn="ctr"/>
            <a:r>
              <a:rPr lang="en-US" sz="6000" dirty="0">
                <a:latin typeface="Benguiat" pitchFamily="2" charset="0"/>
              </a:rPr>
              <a:t>2019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82580-0194-4D8B-93F9-99F3DD603778}"/>
              </a:ext>
            </a:extLst>
          </p:cNvPr>
          <p:cNvSpPr txBox="1"/>
          <p:nvPr/>
        </p:nvSpPr>
        <p:spPr>
          <a:xfrm>
            <a:off x="2216150" y="1050925"/>
            <a:ext cx="152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dirty="0">
                <a:latin typeface="Benguiat" pitchFamily="2" charset="0"/>
              </a:rPr>
              <a:t>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99E0F-859C-4960-8411-E7E9A9DB9C58}"/>
              </a:ext>
            </a:extLst>
          </p:cNvPr>
          <p:cNvSpPr txBox="1"/>
          <p:nvPr/>
        </p:nvSpPr>
        <p:spPr>
          <a:xfrm>
            <a:off x="8119533" y="1031875"/>
            <a:ext cx="152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Benguiat" pitchFamily="2" charset="0"/>
              </a:rPr>
              <a:t>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0952B3-ED4D-4896-A1BE-EEDDD6C5EEE2}"/>
              </a:ext>
            </a:extLst>
          </p:cNvPr>
          <p:cNvSpPr/>
          <p:nvPr/>
        </p:nvSpPr>
        <p:spPr>
          <a:xfrm flipV="1">
            <a:off x="2802467" y="1071562"/>
            <a:ext cx="6204374" cy="7651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A4956E-FD77-4313-BCB6-984138167E25}"/>
              </a:ext>
            </a:extLst>
          </p:cNvPr>
          <p:cNvSpPr/>
          <p:nvPr/>
        </p:nvSpPr>
        <p:spPr>
          <a:xfrm flipV="1">
            <a:off x="3606800" y="2271912"/>
            <a:ext cx="1193800" cy="7651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2817A9-044E-42A3-809C-32B24FEA5006}"/>
              </a:ext>
            </a:extLst>
          </p:cNvPr>
          <p:cNvSpPr/>
          <p:nvPr/>
        </p:nvSpPr>
        <p:spPr>
          <a:xfrm flipV="1">
            <a:off x="7059083" y="2233654"/>
            <a:ext cx="1193800" cy="7651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5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CA8F0-3899-441B-8CE5-B281EB69E31C}"/>
              </a:ext>
            </a:extLst>
          </p:cNvPr>
          <p:cNvSpPr txBox="1"/>
          <p:nvPr/>
        </p:nvSpPr>
        <p:spPr>
          <a:xfrm>
            <a:off x="4140200" y="1397000"/>
            <a:ext cx="64346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Century Gothic" panose="020B0502020202020204" pitchFamily="34" charset="0"/>
              </a:rPr>
              <a:t>Created By</a:t>
            </a:r>
          </a:p>
          <a:p>
            <a:pPr algn="ctr"/>
            <a:r>
              <a:rPr lang="en-US" sz="4000" b="1" dirty="0">
                <a:latin typeface="Century Gothic" panose="020B0502020202020204" pitchFamily="34" charset="0"/>
              </a:rPr>
              <a:t>ADAM GANNON</a:t>
            </a:r>
          </a:p>
        </p:txBody>
      </p:sp>
    </p:spTree>
    <p:extLst>
      <p:ext uri="{BB962C8B-B14F-4D97-AF65-F5344CB8AC3E}">
        <p14:creationId xmlns:p14="http://schemas.microsoft.com/office/powerpoint/2010/main" val="329860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Benguiat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</dc:creator>
  <cp:lastModifiedBy>Adam</cp:lastModifiedBy>
  <cp:revision>5</cp:revision>
  <dcterms:created xsi:type="dcterms:W3CDTF">2019-10-13T00:34:18Z</dcterms:created>
  <dcterms:modified xsi:type="dcterms:W3CDTF">2019-10-13T00:40:49Z</dcterms:modified>
</cp:coreProperties>
</file>