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97535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8" userDrawn="1">
          <p15:clr>
            <a:srgbClr val="A4A3A4"/>
          </p15:clr>
        </p15:guide>
        <p15:guide id="2" pos="1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94" y="72"/>
      </p:cViewPr>
      <p:guideLst>
        <p:guide orient="horz" pos="2938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151" y="1526362"/>
            <a:ext cx="5079048" cy="3247026"/>
          </a:xfrm>
        </p:spPr>
        <p:txBody>
          <a:bodyPr anchor="b"/>
          <a:lstStyle>
            <a:lvl1pPr algn="ctr">
              <a:defRPr sz="3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19" y="4898605"/>
            <a:ext cx="4481513" cy="2251760"/>
          </a:xfrm>
        </p:spPr>
        <p:txBody>
          <a:bodyPr/>
          <a:lstStyle>
            <a:lvl1pPr marL="0" indent="0" algn="ctr">
              <a:buNone/>
              <a:defRPr sz="1568"/>
            </a:lvl1pPr>
            <a:lvl2pPr marL="298780" indent="0" algn="ctr">
              <a:buNone/>
              <a:defRPr sz="1307"/>
            </a:lvl2pPr>
            <a:lvl3pPr marL="597560" indent="0" algn="ctr">
              <a:buNone/>
              <a:defRPr sz="1176"/>
            </a:lvl3pPr>
            <a:lvl4pPr marL="896341" indent="0" algn="ctr">
              <a:buNone/>
              <a:defRPr sz="1046"/>
            </a:lvl4pPr>
            <a:lvl5pPr marL="1195121" indent="0" algn="ctr">
              <a:buNone/>
              <a:defRPr sz="1046"/>
            </a:lvl5pPr>
            <a:lvl6pPr marL="1493901" indent="0" algn="ctr">
              <a:buNone/>
              <a:defRPr sz="1046"/>
            </a:lvl6pPr>
            <a:lvl7pPr marL="1792681" indent="0" algn="ctr">
              <a:buNone/>
              <a:defRPr sz="1046"/>
            </a:lvl7pPr>
            <a:lvl8pPr marL="2091461" indent="0" algn="ctr">
              <a:buNone/>
              <a:defRPr sz="1046"/>
            </a:lvl8pPr>
            <a:lvl9pPr marL="2390242" indent="0" algn="ctr">
              <a:buNone/>
              <a:defRPr sz="10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76110" y="496553"/>
            <a:ext cx="1288435" cy="79038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805" y="496553"/>
            <a:ext cx="3790613" cy="790383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94" y="2325167"/>
            <a:ext cx="5153739" cy="3879590"/>
          </a:xfrm>
        </p:spPr>
        <p:txBody>
          <a:bodyPr anchor="b"/>
          <a:lstStyle>
            <a:lvl1pPr>
              <a:defRPr sz="3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94" y="6241460"/>
            <a:ext cx="5153739" cy="2040185"/>
          </a:xfrm>
        </p:spPr>
        <p:txBody>
          <a:bodyPr/>
          <a:lstStyle>
            <a:lvl1pPr marL="0" indent="0">
              <a:buNone/>
              <a:defRPr sz="1568">
                <a:solidFill>
                  <a:schemeClr val="tx1"/>
                </a:solidFill>
              </a:defRPr>
            </a:lvl1pPr>
            <a:lvl2pPr marL="298780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2pPr>
            <a:lvl3pPr marL="59756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3pPr>
            <a:lvl4pPr marL="89634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19512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49390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179268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09146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39024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05" y="2482765"/>
            <a:ext cx="2539524" cy="591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021" y="2482765"/>
            <a:ext cx="2539524" cy="591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496555"/>
            <a:ext cx="5153739" cy="1802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584" y="2286304"/>
            <a:ext cx="2527853" cy="1120482"/>
          </a:xfrm>
        </p:spPr>
        <p:txBody>
          <a:bodyPr anchor="b"/>
          <a:lstStyle>
            <a:lvl1pPr marL="0" indent="0">
              <a:buNone/>
              <a:defRPr sz="1568" b="1"/>
            </a:lvl1pPr>
            <a:lvl2pPr marL="298780" indent="0">
              <a:buNone/>
              <a:defRPr sz="1307" b="1"/>
            </a:lvl2pPr>
            <a:lvl3pPr marL="597560" indent="0">
              <a:buNone/>
              <a:defRPr sz="1176" b="1"/>
            </a:lvl3pPr>
            <a:lvl4pPr marL="896341" indent="0">
              <a:buNone/>
              <a:defRPr sz="1046" b="1"/>
            </a:lvl4pPr>
            <a:lvl5pPr marL="1195121" indent="0">
              <a:buNone/>
              <a:defRPr sz="1046" b="1"/>
            </a:lvl5pPr>
            <a:lvl6pPr marL="1493901" indent="0">
              <a:buNone/>
              <a:defRPr sz="1046" b="1"/>
            </a:lvl6pPr>
            <a:lvl7pPr marL="1792681" indent="0">
              <a:buNone/>
              <a:defRPr sz="1046" b="1"/>
            </a:lvl7pPr>
            <a:lvl8pPr marL="2091461" indent="0">
              <a:buNone/>
              <a:defRPr sz="1046" b="1"/>
            </a:lvl8pPr>
            <a:lvl9pPr marL="2390242" indent="0">
              <a:buNone/>
              <a:defRPr sz="10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84" y="3406786"/>
            <a:ext cx="2527853" cy="50108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5021" y="2286304"/>
            <a:ext cx="2540302" cy="1120482"/>
          </a:xfrm>
        </p:spPr>
        <p:txBody>
          <a:bodyPr anchor="b"/>
          <a:lstStyle>
            <a:lvl1pPr marL="0" indent="0">
              <a:buNone/>
              <a:defRPr sz="1568" b="1"/>
            </a:lvl1pPr>
            <a:lvl2pPr marL="298780" indent="0">
              <a:buNone/>
              <a:defRPr sz="1307" b="1"/>
            </a:lvl2pPr>
            <a:lvl3pPr marL="597560" indent="0">
              <a:buNone/>
              <a:defRPr sz="1176" b="1"/>
            </a:lvl3pPr>
            <a:lvl4pPr marL="896341" indent="0">
              <a:buNone/>
              <a:defRPr sz="1046" b="1"/>
            </a:lvl4pPr>
            <a:lvl5pPr marL="1195121" indent="0">
              <a:buNone/>
              <a:defRPr sz="1046" b="1"/>
            </a:lvl5pPr>
            <a:lvl6pPr marL="1493901" indent="0">
              <a:buNone/>
              <a:defRPr sz="1046" b="1"/>
            </a:lvl6pPr>
            <a:lvl7pPr marL="1792681" indent="0">
              <a:buNone/>
              <a:defRPr sz="1046" b="1"/>
            </a:lvl7pPr>
            <a:lvl8pPr marL="2091461" indent="0">
              <a:buNone/>
              <a:defRPr sz="1046" b="1"/>
            </a:lvl8pPr>
            <a:lvl9pPr marL="2390242" indent="0">
              <a:buNone/>
              <a:defRPr sz="10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5021" y="3406786"/>
            <a:ext cx="2540302" cy="50108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621771"/>
            <a:ext cx="1927206" cy="2176198"/>
          </a:xfrm>
        </p:spPr>
        <p:txBody>
          <a:bodyPr anchor="b"/>
          <a:lstStyle>
            <a:lvl1pPr>
              <a:defRPr sz="20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302" y="1342854"/>
            <a:ext cx="3025021" cy="6627905"/>
          </a:xfrm>
        </p:spPr>
        <p:txBody>
          <a:bodyPr/>
          <a:lstStyle>
            <a:lvl1pPr>
              <a:defRPr sz="2091"/>
            </a:lvl1pPr>
            <a:lvl2pPr>
              <a:defRPr sz="1830"/>
            </a:lvl2pPr>
            <a:lvl3pPr>
              <a:defRPr sz="1568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2797969"/>
            <a:ext cx="1927206" cy="5183583"/>
          </a:xfrm>
        </p:spPr>
        <p:txBody>
          <a:bodyPr/>
          <a:lstStyle>
            <a:lvl1pPr marL="0" indent="0">
              <a:buNone/>
              <a:defRPr sz="1046"/>
            </a:lvl1pPr>
            <a:lvl2pPr marL="298780" indent="0">
              <a:buNone/>
              <a:defRPr sz="915"/>
            </a:lvl2pPr>
            <a:lvl3pPr marL="597560" indent="0">
              <a:buNone/>
              <a:defRPr sz="784"/>
            </a:lvl3pPr>
            <a:lvl4pPr marL="896341" indent="0">
              <a:buNone/>
              <a:defRPr sz="654"/>
            </a:lvl4pPr>
            <a:lvl5pPr marL="1195121" indent="0">
              <a:buNone/>
              <a:defRPr sz="654"/>
            </a:lvl5pPr>
            <a:lvl6pPr marL="1493901" indent="0">
              <a:buNone/>
              <a:defRPr sz="654"/>
            </a:lvl6pPr>
            <a:lvl7pPr marL="1792681" indent="0">
              <a:buNone/>
              <a:defRPr sz="654"/>
            </a:lvl7pPr>
            <a:lvl8pPr marL="2091461" indent="0">
              <a:buNone/>
              <a:defRPr sz="654"/>
            </a:lvl8pPr>
            <a:lvl9pPr marL="2390242" indent="0">
              <a:buNone/>
              <a:defRPr sz="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621771"/>
            <a:ext cx="1927206" cy="2176198"/>
          </a:xfrm>
        </p:spPr>
        <p:txBody>
          <a:bodyPr anchor="b"/>
          <a:lstStyle>
            <a:lvl1pPr>
              <a:defRPr sz="20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0302" y="1342854"/>
            <a:ext cx="3025021" cy="6627905"/>
          </a:xfrm>
        </p:spPr>
        <p:txBody>
          <a:bodyPr anchor="t"/>
          <a:lstStyle>
            <a:lvl1pPr marL="0" indent="0">
              <a:buNone/>
              <a:defRPr sz="2091"/>
            </a:lvl1pPr>
            <a:lvl2pPr marL="298780" indent="0">
              <a:buNone/>
              <a:defRPr sz="1830"/>
            </a:lvl2pPr>
            <a:lvl3pPr marL="597560" indent="0">
              <a:buNone/>
              <a:defRPr sz="1568"/>
            </a:lvl3pPr>
            <a:lvl4pPr marL="896341" indent="0">
              <a:buNone/>
              <a:defRPr sz="1307"/>
            </a:lvl4pPr>
            <a:lvl5pPr marL="1195121" indent="0">
              <a:buNone/>
              <a:defRPr sz="1307"/>
            </a:lvl5pPr>
            <a:lvl6pPr marL="1493901" indent="0">
              <a:buNone/>
              <a:defRPr sz="1307"/>
            </a:lvl6pPr>
            <a:lvl7pPr marL="1792681" indent="0">
              <a:buNone/>
              <a:defRPr sz="1307"/>
            </a:lvl7pPr>
            <a:lvl8pPr marL="2091461" indent="0">
              <a:buNone/>
              <a:defRPr sz="1307"/>
            </a:lvl8pPr>
            <a:lvl9pPr marL="2390242" indent="0">
              <a:buNone/>
              <a:defRPr sz="13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2797969"/>
            <a:ext cx="1927206" cy="5183583"/>
          </a:xfrm>
        </p:spPr>
        <p:txBody>
          <a:bodyPr/>
          <a:lstStyle>
            <a:lvl1pPr marL="0" indent="0">
              <a:buNone/>
              <a:defRPr sz="1046"/>
            </a:lvl1pPr>
            <a:lvl2pPr marL="298780" indent="0">
              <a:buNone/>
              <a:defRPr sz="915"/>
            </a:lvl2pPr>
            <a:lvl3pPr marL="597560" indent="0">
              <a:buNone/>
              <a:defRPr sz="784"/>
            </a:lvl3pPr>
            <a:lvl4pPr marL="896341" indent="0">
              <a:buNone/>
              <a:defRPr sz="654"/>
            </a:lvl4pPr>
            <a:lvl5pPr marL="1195121" indent="0">
              <a:buNone/>
              <a:defRPr sz="654"/>
            </a:lvl5pPr>
            <a:lvl6pPr marL="1493901" indent="0">
              <a:buNone/>
              <a:defRPr sz="654"/>
            </a:lvl6pPr>
            <a:lvl7pPr marL="1792681" indent="0">
              <a:buNone/>
              <a:defRPr sz="654"/>
            </a:lvl7pPr>
            <a:lvl8pPr marL="2091461" indent="0">
              <a:buNone/>
              <a:defRPr sz="654"/>
            </a:lvl8pPr>
            <a:lvl9pPr marL="2390242" indent="0">
              <a:buNone/>
              <a:defRPr sz="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06" y="496555"/>
            <a:ext cx="5153739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06" y="2482765"/>
            <a:ext cx="5153739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05" y="8644344"/>
            <a:ext cx="1344454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E9A2-7F09-4DB2-9B02-5B2B00C36F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335" y="8644344"/>
            <a:ext cx="2016681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0091" y="8644344"/>
            <a:ext cx="1344454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F6E8-879B-4032-8CDF-B58D1E66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97560" rtl="0" eaLnBrk="1" latinLnBrk="0" hangingPunct="1">
        <a:lnSpc>
          <a:spcPct val="90000"/>
        </a:lnSpc>
        <a:spcBef>
          <a:spcPct val="0"/>
        </a:spcBef>
        <a:buNone/>
        <a:defRPr sz="28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390" indent="-149390" algn="l" defTabSz="597560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48170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2pPr>
      <a:lvl3pPr marL="746951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3pPr>
      <a:lvl4pPr marL="1045731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4pPr>
      <a:lvl5pPr marL="1344511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5pPr>
      <a:lvl6pPr marL="1643291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6pPr>
      <a:lvl7pPr marL="1942071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2240852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8pPr>
      <a:lvl9pPr marL="2539632" indent="-149390" algn="l" defTabSz="597560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98780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2pPr>
      <a:lvl3pPr marL="597560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896341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4pPr>
      <a:lvl5pPr marL="1195121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5pPr>
      <a:lvl6pPr marL="1493901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6pPr>
      <a:lvl7pPr marL="1792681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2091461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8pPr>
      <a:lvl9pPr marL="2390242" algn="l" defTabSz="597560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48767" y="133916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RLS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800136" y="133915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151505" y="133914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502875" y="133915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854244" y="13391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448767" y="491299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800136" y="491298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151505" y="491297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502875" y="491298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854244" y="49129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48767" y="860118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800136" y="86011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151505" y="86011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502875" y="86011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854244" y="86011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48767" y="121750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800136" y="121750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151505" y="121750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1502875" y="121750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854244" y="121750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48767" y="156882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800136" y="156881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1151505" y="156881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1502875" y="156881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854244" y="156881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448767" y="192620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00136" y="192620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151505" y="192620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1502875" y="192620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854244" y="192620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48767" y="228068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800136" y="228068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151505" y="228068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502875" y="228068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854244" y="228068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48767" y="263807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800136" y="263806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1151505" y="263806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502875" y="263806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854244" y="263806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448767" y="3006887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800136" y="300688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151505" y="300688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1502875" y="300688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854244" y="300688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448767" y="336427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800136" y="336427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151505" y="336427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1502875" y="336427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1854244" y="336427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304694" y="133915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2656063" y="133914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3007432" y="133913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3358802" y="133914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3710171" y="13391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2304694" y="491298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656063" y="491297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007432" y="491296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358802" y="491297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3710171" y="49129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304694" y="860117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RLS</a:t>
            </a:r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2656063" y="86011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3007432" y="86011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3358802" y="86011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3710171" y="86011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2304694" y="121750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2656063" y="121750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3007432" y="121750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3358802" y="121750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710171" y="121750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2304694" y="156881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2656063" y="156881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3007432" y="156881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358802" y="156881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710171" y="156881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2304694" y="192620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2656063" y="192620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3007432" y="192620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3358802" y="192620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710171" y="192620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2304694" y="228068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2656063" y="228068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3007432" y="228068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3358802" y="228068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3710171" y="228068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2304694" y="263806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2656063" y="263806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3007432" y="263806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3358802" y="263806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3710171" y="263806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2304694" y="3006886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2656063" y="300688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3007432" y="300688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3358802" y="300688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3710171" y="300688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304694" y="336427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656063" y="336427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3007432" y="336427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3358802" y="336427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3710171" y="336427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4160620" y="133913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RLS</a:t>
            </a:r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4511989" y="13391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4863358" y="13391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5214728" y="13391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5566097" y="13391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160620" y="49129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511989" y="49129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863358" y="49129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5214728" y="49129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566097" y="49129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4160620" y="860115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4511989" y="860114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4863358" y="860113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214728" y="860114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566097" y="86011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4160620" y="1217502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4511989" y="1217501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4863358" y="1217500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214728" y="1217501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5566097" y="121750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4160620" y="156881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4511989" y="156881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4863358" y="156881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5214728" y="156881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5566097" y="156881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4160620" y="1926204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511989" y="192620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4863358" y="192620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5214728" y="192620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5566097" y="192620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4160620" y="228068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4511989" y="228067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4863358" y="228067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5214728" y="228067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5566097" y="2280678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4160620" y="2638067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4511989" y="263806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4863358" y="263806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214728" y="2638066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566097" y="2638065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4160620" y="3006884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511989" y="300688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4863358" y="300688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5214728" y="3006883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566097" y="3006882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4160620" y="3364271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4511989" y="336427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4863358" y="336426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5214728" y="336427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5566097" y="3364269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7" name="Straight Connector 446"/>
          <p:cNvCxnSpPr/>
          <p:nvPr/>
        </p:nvCxnSpPr>
        <p:spPr>
          <a:xfrm>
            <a:off x="410206" y="299103"/>
            <a:ext cx="0" cy="358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413162" y="3182445"/>
            <a:ext cx="0" cy="358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410206" y="1008404"/>
            <a:ext cx="0" cy="17825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 rot="16200000">
            <a:off x="97372" y="329662"/>
            <a:ext cx="400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/>
          <p:cNvSpPr txBox="1"/>
          <p:nvPr/>
        </p:nvSpPr>
        <p:spPr>
          <a:xfrm rot="16200000">
            <a:off x="22419" y="3228731"/>
            <a:ext cx="588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702448" y="3947326"/>
            <a:ext cx="1765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Member of set of interest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7" name="Straight Connector 456"/>
          <p:cNvCxnSpPr/>
          <p:nvPr/>
        </p:nvCxnSpPr>
        <p:spPr>
          <a:xfrm>
            <a:off x="2267159" y="299052"/>
            <a:ext cx="0" cy="358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2270115" y="3182394"/>
            <a:ext cx="0" cy="358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267159" y="1008353"/>
            <a:ext cx="0" cy="17825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4128510" y="281191"/>
            <a:ext cx="0" cy="358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4131466" y="3164533"/>
            <a:ext cx="0" cy="358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4128510" y="990492"/>
            <a:ext cx="0" cy="17825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Rectangle 462"/>
          <p:cNvSpPr/>
          <p:nvPr/>
        </p:nvSpPr>
        <p:spPr>
          <a:xfrm>
            <a:off x="448767" y="3910358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448767" y="4267741"/>
            <a:ext cx="330811" cy="330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RLS</a:t>
            </a:r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448766" y="4620390"/>
            <a:ext cx="330811" cy="330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274" tIns="36138" rIns="72274" bIns="36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702448" y="4299975"/>
            <a:ext cx="2284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limiting step in set of interest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702448" y="4650630"/>
            <a:ext cx="2284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 a member of set of interest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 rot="16200000">
            <a:off x="-37828" y="1715523"/>
            <a:ext cx="67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 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7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URMC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Sportiello, Michael</dc:creator>
  <cp:lastModifiedBy>Sportiello, Michael</cp:lastModifiedBy>
  <cp:revision>9</cp:revision>
  <dcterms:created xsi:type="dcterms:W3CDTF">2021-05-18T17:31:42Z</dcterms:created>
  <dcterms:modified xsi:type="dcterms:W3CDTF">2021-05-18T19:21:47Z</dcterms:modified>
</cp:coreProperties>
</file>