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bull, Adam" initials="TA" lastIdx="1" clrIdx="0">
    <p:extLst>
      <p:ext uri="{19B8F6BF-5375-455C-9EA6-DF929625EA0E}">
        <p15:presenceInfo xmlns:p15="http://schemas.microsoft.com/office/powerpoint/2012/main" userId="S::adam_turnbull@urmc.rochester.edu::044b1674-8058-41d2-89a9-09c45dcb3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EE2-E483-0648-B593-B6519D0B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1408-2129-AA44-8934-C5796002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473B-A579-F147-B002-F26D9C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A7D2-12A3-A24C-8DA8-327E4B0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3B75-5BB3-C643-85E4-C6A6C9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23B-7A95-2C42-9660-B33E088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C64C-CDFD-5D4C-8775-E658989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D65-B37B-2647-9D8B-8938505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219-746B-3341-A349-C1901EB8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15C-0D20-A14C-9A43-64BB6B2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6585-AF3F-5E4D-ACFA-EA4687CB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E70-1EA9-AA40-A4A4-B44B1D3E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096-316F-6D40-9F38-25D0E6B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27A3-F0C1-054D-987D-844C0AB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791-429C-0844-B5DB-26E87455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D0D-903E-2F43-93B4-9063531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6B6-B9EA-2A40-9473-E37FD88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D069-02BE-864A-ABEB-7528803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72D-9115-6D45-A07A-25FD94C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9DE-4D0D-6747-A822-D6EB3DC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4A4-02E0-184A-AC5E-A33D17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58F0-6BC4-A643-B6C9-2E49978A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DC5-BD86-AD4D-A0C1-A7EC510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AC9-5E2E-8241-AB3E-6A6D16E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8C66-60A7-1442-8E48-11A8DEE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7E94-9217-544B-9FEB-62058E9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B22-AB78-BA4E-837C-53264450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D2FA-E9E2-5343-8FB4-72E22F28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10A-187C-B54D-8A63-A3F406A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0C1E-EEBD-2646-9B1A-615977D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55C-2B57-3942-AB1C-C4E2DC5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A720-065B-4745-912F-789715B7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5224-6C8E-A442-8689-8E10708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F71C-9A30-4E4F-8E41-784ACEF8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AD58-14AB-A448-8562-FDF1D892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ABE60-64A9-5D4A-83C5-28FB85B8F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4E9D-F804-EE47-AC8C-61C1CEB2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7270-58EE-5D42-98CE-C085D6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3D8A-EF19-C448-8697-AF79A8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C4A-1E9B-DC4E-9DBC-41666F4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E4CE-58B8-004A-862C-896EA4E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420F-CD92-7545-A254-5B56365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6868-30F1-574C-8D51-CEF5E24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A1F6-5373-9B45-B03B-DEC9639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36F3-8CAC-634D-838F-B99BB69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F12E-2198-214E-A786-4CDB094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D1B-5293-8F44-B808-462E73A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5C8F-A29F-964C-A92C-C76848C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ECE9-8F69-C44E-A4E2-B858BF9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253A-6C97-EC42-B7EF-42FAE6DF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8E828-A44C-3042-B638-F677B05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1F35-B19D-314C-AC04-723075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48-5494-1345-974C-26F942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29979-9E9C-BA4E-BBD0-D9E1662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507D-0B87-544E-838E-58C5E47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348-124F-1F4C-8581-D645B42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3179-7E67-964A-BC92-F370FE2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59B1-4992-FF43-8A82-6377E35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085-76F4-1A4F-9723-A744120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5A7D-2C7C-5A43-BF08-4D9BCA0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B1C-113F-8A47-8792-2F666718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0A44-147E-3441-A53D-816E14540497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64D6-0743-0D44-8293-E3840B45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BA5-FE3C-2C45-90EA-F95F950E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A3740-BE27-6449-8F66-0606CDD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2227"/>
            <a:ext cx="10985950" cy="67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89DE-B2F8-1A43-A0E4-05E781B3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/>
          <a:stretch/>
        </p:blipFill>
        <p:spPr>
          <a:xfrm>
            <a:off x="485775" y="275933"/>
            <a:ext cx="11387138" cy="650775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9237C104-B328-B246-B62E-6201077966A4}"/>
              </a:ext>
            </a:extLst>
          </p:cNvPr>
          <p:cNvSpPr/>
          <p:nvPr/>
        </p:nvSpPr>
        <p:spPr>
          <a:xfrm rot="5400000">
            <a:off x="9196241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9325-6B7D-3445-889A-C18FA1366B53}"/>
              </a:ext>
            </a:extLst>
          </p:cNvPr>
          <p:cNvSpPr txBox="1"/>
          <p:nvPr/>
        </p:nvSpPr>
        <p:spPr>
          <a:xfrm>
            <a:off x="9172577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F984FF1-2E98-AF4B-87E4-B4C4277392D4}"/>
              </a:ext>
            </a:extLst>
          </p:cNvPr>
          <p:cNvSpPr/>
          <p:nvPr/>
        </p:nvSpPr>
        <p:spPr>
          <a:xfrm rot="5400000">
            <a:off x="5948214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32C8-3D0F-F848-B5AD-F39635B09708}"/>
              </a:ext>
            </a:extLst>
          </p:cNvPr>
          <p:cNvSpPr txBox="1"/>
          <p:nvPr/>
        </p:nvSpPr>
        <p:spPr>
          <a:xfrm>
            <a:off x="5872164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280B540-064C-AD45-969D-6BC57610B0D5}"/>
              </a:ext>
            </a:extLst>
          </p:cNvPr>
          <p:cNvSpPr/>
          <p:nvPr/>
        </p:nvSpPr>
        <p:spPr>
          <a:xfrm rot="5400000">
            <a:off x="2733529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095F-D146-5341-9655-E8585CAB8969}"/>
              </a:ext>
            </a:extLst>
          </p:cNvPr>
          <p:cNvSpPr txBox="1"/>
          <p:nvPr/>
        </p:nvSpPr>
        <p:spPr>
          <a:xfrm>
            <a:off x="2657479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8870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Turnbull, Adam</dc:creator>
  <cp:lastModifiedBy>Turnbull, Adam</cp:lastModifiedBy>
  <cp:revision>2</cp:revision>
  <dcterms:created xsi:type="dcterms:W3CDTF">2020-07-14T18:21:19Z</dcterms:created>
  <dcterms:modified xsi:type="dcterms:W3CDTF">2020-07-14T18:35:34Z</dcterms:modified>
</cp:coreProperties>
</file>