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00" y="-84"/>
      </p:cViewPr>
      <p:guideLst>
        <p:guide orient="horz" pos="10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944A-68DF-4396-BD53-500A8FAEB0E1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274A-1AFB-4CAC-9E67-041960FC1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93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944A-68DF-4396-BD53-500A8FAEB0E1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274A-1AFB-4CAC-9E67-041960FC1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54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944A-68DF-4396-BD53-500A8FAEB0E1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274A-1AFB-4CAC-9E67-041960FC1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5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944A-68DF-4396-BD53-500A8FAEB0E1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274A-1AFB-4CAC-9E67-041960FC1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0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944A-68DF-4396-BD53-500A8FAEB0E1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274A-1AFB-4CAC-9E67-041960FC1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9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944A-68DF-4396-BD53-500A8FAEB0E1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274A-1AFB-4CAC-9E67-041960FC1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53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944A-68DF-4396-BD53-500A8FAEB0E1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274A-1AFB-4CAC-9E67-041960FC1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944A-68DF-4396-BD53-500A8FAEB0E1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274A-1AFB-4CAC-9E67-041960FC1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37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944A-68DF-4396-BD53-500A8FAEB0E1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274A-1AFB-4CAC-9E67-041960FC1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38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944A-68DF-4396-BD53-500A8FAEB0E1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274A-1AFB-4CAC-9E67-041960FC1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6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944A-68DF-4396-BD53-500A8FAEB0E1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274A-1AFB-4CAC-9E67-041960FC1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31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944A-68DF-4396-BD53-500A8FAEB0E1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9274A-1AFB-4CAC-9E67-041960FC1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9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Gradient-space visualisations of component process states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39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performance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9" r="3474" b="51919"/>
          <a:stretch/>
        </p:blipFill>
        <p:spPr>
          <a:xfrm>
            <a:off x="7602698" y="1606543"/>
            <a:ext cx="1542472" cy="1246393"/>
          </a:xfrm>
          <a:prstGeom prst="snip2SameRect">
            <a:avLst>
              <a:gd name="adj1" fmla="val 35995"/>
              <a:gd name="adj2" fmla="val 0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3474" b="51919"/>
          <a:stretch/>
        </p:blipFill>
        <p:spPr>
          <a:xfrm>
            <a:off x="7537051" y="3100736"/>
            <a:ext cx="1608119" cy="1246393"/>
          </a:xfrm>
          <a:prstGeom prst="snip2SameRect">
            <a:avLst>
              <a:gd name="adj1" fmla="val 35715"/>
              <a:gd name="adj2" fmla="val 0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4715" r="3106" b="51920"/>
          <a:stretch/>
        </p:blipFill>
        <p:spPr>
          <a:xfrm>
            <a:off x="7524328" y="4486409"/>
            <a:ext cx="1620842" cy="1368589"/>
          </a:xfrm>
          <a:prstGeom prst="snip2SameRect">
            <a:avLst>
              <a:gd name="adj1" fmla="val 35545"/>
              <a:gd name="adj2" fmla="val 0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" r="49293" b="51919"/>
          <a:stretch/>
        </p:blipFill>
        <p:spPr>
          <a:xfrm>
            <a:off x="7719" y="1591816"/>
            <a:ext cx="1611953" cy="1246393"/>
          </a:xfrm>
          <a:prstGeom prst="snip2SameRect">
            <a:avLst>
              <a:gd name="adj1" fmla="val 41037"/>
              <a:gd name="adj2" fmla="val 0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r="49294" b="52996"/>
          <a:stretch/>
        </p:blipFill>
        <p:spPr>
          <a:xfrm>
            <a:off x="7719" y="3100736"/>
            <a:ext cx="1587514" cy="1218463"/>
          </a:xfrm>
          <a:prstGeom prst="snip2SameRect">
            <a:avLst>
              <a:gd name="adj1" fmla="val 39017"/>
              <a:gd name="adj2" fmla="val 0"/>
            </a:avLst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" r="50000" b="51919"/>
          <a:stretch/>
        </p:blipFill>
        <p:spPr>
          <a:xfrm>
            <a:off x="7719" y="4630879"/>
            <a:ext cx="1587514" cy="1246393"/>
          </a:xfrm>
          <a:prstGeom prst="snip2SameRect">
            <a:avLst>
              <a:gd name="adj1" fmla="val 38516"/>
              <a:gd name="adj2" fmla="val 0"/>
            </a:avLst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32214"/>
            <a:ext cx="6031345" cy="452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7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Off-task thought: heterogeneous state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6743417" cy="5057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4231" y="2348880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rgbClr val="FF0000"/>
                </a:solidFill>
              </a:rPr>
              <a:t>During sustained attention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rgbClr val="0000FF"/>
                </a:solidFill>
              </a:rPr>
              <a:t>During reading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43808" y="2780928"/>
            <a:ext cx="1368152" cy="6611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31740" y="238023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Online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843808" y="141277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Neural correlates of “off-task thought”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4715" r="3106" b="51920"/>
          <a:stretch/>
        </p:blipFill>
        <p:spPr>
          <a:xfrm>
            <a:off x="7487662" y="4869160"/>
            <a:ext cx="1620842" cy="1368589"/>
          </a:xfrm>
          <a:prstGeom prst="snip2SameRect">
            <a:avLst>
              <a:gd name="adj1" fmla="val 35545"/>
              <a:gd name="adj2" fmla="val 0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" r="50000" b="51919"/>
          <a:stretch/>
        </p:blipFill>
        <p:spPr>
          <a:xfrm>
            <a:off x="79727" y="5013630"/>
            <a:ext cx="1587514" cy="1246393"/>
          </a:xfrm>
          <a:prstGeom prst="snip2SameRect">
            <a:avLst>
              <a:gd name="adj1" fmla="val 38516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3436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3" y="1196752"/>
            <a:ext cx="7224560" cy="5418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49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Between subjects (trait) vs. during task (state)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71253" y="189069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rgbClr val="FF0000"/>
                </a:solidFill>
              </a:rPr>
              <a:t>Trait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rgbClr val="0000FF"/>
                </a:solidFill>
              </a:rPr>
              <a:t>State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4715" r="3106" b="51920"/>
          <a:stretch/>
        </p:blipFill>
        <p:spPr>
          <a:xfrm>
            <a:off x="7487662" y="4869160"/>
            <a:ext cx="1620842" cy="1368589"/>
          </a:xfrm>
          <a:prstGeom prst="snip2SameRect">
            <a:avLst>
              <a:gd name="adj1" fmla="val 35545"/>
              <a:gd name="adj2" fmla="val 0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" r="50000" b="51919"/>
          <a:stretch/>
        </p:blipFill>
        <p:spPr>
          <a:xfrm>
            <a:off x="79727" y="5013630"/>
            <a:ext cx="1587514" cy="1246393"/>
          </a:xfrm>
          <a:prstGeom prst="snip2SameRect">
            <a:avLst>
              <a:gd name="adj1" fmla="val 38516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163181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Effect of seed location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52736"/>
            <a:ext cx="7315215" cy="5486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704" y="184482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rgbClr val="FF0000"/>
                </a:solidFill>
              </a:rPr>
              <a:t>DMN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rgbClr val="009900"/>
                </a:solidFill>
              </a:rPr>
              <a:t>DAN</a:t>
            </a:r>
            <a:endParaRPr lang="en-GB" dirty="0">
              <a:solidFill>
                <a:srgbClr val="0099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4715" r="3106" b="51920"/>
          <a:stretch/>
        </p:blipFill>
        <p:spPr>
          <a:xfrm>
            <a:off x="7487662" y="4869160"/>
            <a:ext cx="1620842" cy="1368589"/>
          </a:xfrm>
          <a:prstGeom prst="snip2SameRect">
            <a:avLst>
              <a:gd name="adj1" fmla="val 35545"/>
              <a:gd name="adj2" fmla="val 0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" r="50000" b="51919"/>
          <a:stretch/>
        </p:blipFill>
        <p:spPr>
          <a:xfrm>
            <a:off x="35496" y="5013630"/>
            <a:ext cx="1587514" cy="1246393"/>
          </a:xfrm>
          <a:prstGeom prst="snip2SameRect">
            <a:avLst>
              <a:gd name="adj1" fmla="val 38516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140642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46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Gradient-space visualisations of component process states</vt:lpstr>
      <vt:lpstr>Task performance</vt:lpstr>
      <vt:lpstr>Off-task thought: heterogeneous state</vt:lpstr>
      <vt:lpstr>Between subjects (trait) vs. during task (state)</vt:lpstr>
      <vt:lpstr>Effect of seed location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Gradient-space visualisations of component process states</dc:title>
  <dc:creator>crossover</dc:creator>
  <cp:lastModifiedBy>crossover</cp:lastModifiedBy>
  <cp:revision>21</cp:revision>
  <dcterms:created xsi:type="dcterms:W3CDTF">2019-08-05T11:41:04Z</dcterms:created>
  <dcterms:modified xsi:type="dcterms:W3CDTF">2019-08-06T12:52:13Z</dcterms:modified>
</cp:coreProperties>
</file>