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by.cs.berry.edu/berryb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72000"/>
            <a:ext cx="10058400" cy="1554479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Adam Gillfillan</a:t>
            </a:r>
          </a:p>
          <a:p>
            <a:pPr algn="r"/>
            <a:r>
              <a:rPr lang="en-US" dirty="0" smtClean="0"/>
              <a:t>Cal Supik</a:t>
            </a:r>
          </a:p>
          <a:p>
            <a:pPr algn="r"/>
            <a:r>
              <a:rPr lang="en-US" dirty="0"/>
              <a:t>Randy Murdock</a:t>
            </a:r>
          </a:p>
          <a:p>
            <a:pPr algn="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1" y="0"/>
            <a:ext cx="5240491" cy="6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pretty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51" y="2286104"/>
            <a:ext cx="4594621" cy="3565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3416"/>
            <a:ext cx="3706540" cy="4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</a:p>
          <a:p>
            <a:pPr lvl="1"/>
            <a:r>
              <a:rPr lang="en-US" dirty="0"/>
              <a:t>“Pick Me Up!”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Native App vs. Web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Browser Issues</a:t>
            </a:r>
            <a:endParaRPr lang="en-US" dirty="0" smtClean="0"/>
          </a:p>
          <a:p>
            <a:pPr lvl="1"/>
            <a:r>
              <a:rPr lang="en-US" dirty="0" smtClean="0"/>
              <a:t>GPS Precision on </a:t>
            </a:r>
            <a:r>
              <a:rPr lang="en-US" dirty="0" smtClean="0"/>
              <a:t>Android</a:t>
            </a:r>
            <a:endParaRPr lang="en-US" dirty="0" smtClean="0"/>
          </a:p>
          <a:p>
            <a:r>
              <a:rPr lang="en-US" dirty="0" smtClean="0"/>
              <a:t>The Future of Berry Bus</a:t>
            </a:r>
          </a:p>
          <a:p>
            <a:pPr lvl="1"/>
            <a:r>
              <a:rPr lang="en-US" dirty="0" smtClean="0"/>
              <a:t>Berry Bus at Berry College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“Pick Me Up!”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Native App vs.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Browser Issues</a:t>
            </a:r>
            <a:endParaRPr lang="en-US" dirty="0" smtClean="0"/>
          </a:p>
          <a:p>
            <a:r>
              <a:rPr lang="en-US" dirty="0" smtClean="0"/>
              <a:t>GPS precision on Android devices</a:t>
            </a:r>
          </a:p>
        </p:txBody>
      </p:sp>
      <p:pic>
        <p:nvPicPr>
          <p:cNvPr id="4100" name="Picture 4" descr="http://mail2web.com/blog/wp-content/uploads/2011/04/Android-Vs-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30" y="2160743"/>
            <a:ext cx="4463765" cy="28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Berry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Berry Bus at Berry College</a:t>
            </a:r>
            <a:endParaRPr lang="en-US" dirty="0"/>
          </a:p>
        </p:txBody>
      </p:sp>
      <p:pic>
        <p:nvPicPr>
          <p:cNvPr id="5122" name="Picture 2" descr="http://cdn01.dailycaller.com/wp-content/uploads/2010/10/AP0901060255551-e13237285138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43" y="2507826"/>
            <a:ext cx="7823274" cy="33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7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dirty="0"/>
              <a:t>Without reflection, we go blindly on our way, creating more unintended consequences, and failing to achieve anything useful.” –Margaret J. </a:t>
            </a:r>
            <a:r>
              <a:rPr lang="en-US" sz="3600" dirty="0" smtClean="0"/>
              <a:t>Wheatley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65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2776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Berry </a:t>
            </a:r>
            <a:r>
              <a:rPr lang="en-US" sz="3200" dirty="0"/>
              <a:t>Bus is an interactive bus tracking app that makes real-time campus bus information available online for Berry </a:t>
            </a:r>
            <a:r>
              <a:rPr lang="en-US" sz="3200" dirty="0" smtClean="0"/>
              <a:t>students. Berry </a:t>
            </a:r>
            <a:r>
              <a:rPr lang="en-US" sz="3200" dirty="0"/>
              <a:t>buses are displayed on a detailed map, using the power of GPS and Google Maps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 descr="C:\Users\adamg_000\Desktop\mapB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38" y="1845734"/>
            <a:ext cx="2832491" cy="445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3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800" dirty="0" smtClean="0">
              <a:hlinkClick r:id="rId2"/>
            </a:endParaRPr>
          </a:p>
          <a:p>
            <a:pPr algn="ctr"/>
            <a:r>
              <a:rPr lang="en-US" sz="4800" dirty="0">
                <a:hlinkClick r:id="rId2"/>
              </a:rPr>
              <a:t/>
            </a:r>
            <a:br>
              <a:rPr lang="en-US" sz="4800" dirty="0">
                <a:hlinkClick r:id="rId2"/>
              </a:rPr>
            </a:br>
            <a:r>
              <a:rPr lang="en-US" sz="4800" dirty="0" smtClean="0">
                <a:hlinkClick r:id="rId2"/>
              </a:rPr>
              <a:t>https://webby.cs.berry.edu/berrybus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Brainstorming</a:t>
            </a:r>
            <a:endParaRPr lang="en-US" dirty="0"/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Software Requirements </a:t>
            </a:r>
          </a:p>
          <a:p>
            <a:pPr lvl="1"/>
            <a:r>
              <a:rPr lang="en-US" dirty="0" smtClean="0"/>
              <a:t>What?</a:t>
            </a:r>
          </a:p>
          <a:p>
            <a:r>
              <a:rPr lang="en-US" dirty="0" smtClean="0"/>
              <a:t>Software Design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Making it work</a:t>
            </a:r>
          </a:p>
          <a:p>
            <a:pPr lvl="1"/>
            <a:r>
              <a:rPr lang="en-US" dirty="0" smtClean="0"/>
              <a:t>Making it pretty</a:t>
            </a:r>
          </a:p>
        </p:txBody>
      </p:sp>
    </p:spTree>
    <p:extLst>
      <p:ext uri="{BB962C8B-B14F-4D97-AF65-F5344CB8AC3E}">
        <p14:creationId xmlns:p14="http://schemas.microsoft.com/office/powerpoint/2010/main" val="13853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Berry Bus?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07" y="1845734"/>
            <a:ext cx="6747573" cy="4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features do we want?</a:t>
            </a:r>
          </a:p>
          <a:p>
            <a:pPr lvl="1"/>
            <a:r>
              <a:rPr lang="en-US" dirty="0" smtClean="0"/>
              <a:t>What features do we actually think we can complete on time?</a:t>
            </a:r>
          </a:p>
          <a:p>
            <a:endParaRPr lang="en-US" dirty="0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02" y="2434735"/>
            <a:ext cx="7693531" cy="3542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we actually going to make this work?</a:t>
            </a:r>
            <a:endParaRPr lang="en-US" dirty="0"/>
          </a:p>
        </p:txBody>
      </p:sp>
      <p:pic>
        <p:nvPicPr>
          <p:cNvPr id="1026" name="Picture 2" descr="http://www.riverandseasense.com/wp-content/uploads/2011/05/logo-google-maps-300x1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57" y="3067083"/>
            <a:ext cx="3733845" cy="15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pic>
        <p:nvPicPr>
          <p:cNvPr id="2050" name="Picture 2" descr="http://www.asheavenue.com/wp-content/uploads/mysql-logo3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36" y="2793296"/>
            <a:ext cx="1659319" cy="121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mncs.com/wp-content/uploads/javascript_logo.gif?d714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41" y="4045840"/>
            <a:ext cx="1634603" cy="10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levihackwith.com/wp-content/uploads/2011/10/githu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77" y="2452961"/>
            <a:ext cx="1416675" cy="1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log.sendgrid.com/wp-content/uploads/2012/07/php-logo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40" y="4657598"/>
            <a:ext cx="1724740" cy="121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ages.time2hack.com/Ubuntu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73" y="4147044"/>
            <a:ext cx="1518679" cy="11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process of discovery…</a:t>
            </a:r>
          </a:p>
        </p:txBody>
      </p:sp>
      <p:pic>
        <p:nvPicPr>
          <p:cNvPr id="2062" name="Picture 14" descr="http://www.w3.org/html/logo/downloads/HTML5_Logo_5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83" y="2304759"/>
            <a:ext cx="2187255" cy="21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pretty</a:t>
            </a:r>
            <a:endParaRPr lang="en-US" dirty="0"/>
          </a:p>
        </p:txBody>
      </p:sp>
      <p:pic>
        <p:nvPicPr>
          <p:cNvPr id="3074" name="Picture 2" descr="http://flipstorm.co.uk/builtwithbootstrap/img/logo-m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08" y="2704660"/>
            <a:ext cx="2418652" cy="24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1" y="1993879"/>
            <a:ext cx="3625377" cy="38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180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PowerPoint Presentation</vt:lpstr>
      <vt:lpstr>About</vt:lpstr>
      <vt:lpstr>Demo</vt:lpstr>
      <vt:lpstr>Implementation</vt:lpstr>
      <vt:lpstr>Brainstorming</vt:lpstr>
      <vt:lpstr>Software Requirements</vt:lpstr>
      <vt:lpstr>Software Design</vt:lpstr>
      <vt:lpstr>Making it work</vt:lpstr>
      <vt:lpstr>Making it pretty</vt:lpstr>
      <vt:lpstr>Making it pretty</vt:lpstr>
      <vt:lpstr>Reflections</vt:lpstr>
      <vt:lpstr>Shortcomings</vt:lpstr>
      <vt:lpstr>The Future of Berry Bus</vt:lpstr>
      <vt:lpstr>Final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2013-04-25T02:27:00Z</dcterms:created>
  <dcterms:modified xsi:type="dcterms:W3CDTF">2013-04-29T19:02:40Z</dcterms:modified>
</cp:coreProperties>
</file>