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Defend Math Land!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Gillfillan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1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Defend Math Land! takes place on an alien land under attack from enemies that can only be defeated by the player solving addition problems. 2</a:t>
            </a:r>
            <a:r>
              <a:rPr lang="en-US" baseline="30000" dirty="0" smtClean="0"/>
              <a:t>nd</a:t>
            </a:r>
            <a:r>
              <a:rPr lang="en-US" dirty="0" smtClean="0"/>
              <a:t> graders achieve simple addition mastery by entering the solution to the addition problem attached to each enemy.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74" y="0"/>
            <a:ext cx="6347332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Enemies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Display math problems (ex: 4 + 9)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Math Answer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Ex: upon entering “13” + spacebar, enemy blows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+100 correct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+100 every 10 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-100 incorrect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Student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High Scores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Menu Scene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User authentication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“My Profile”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Show top 5 high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Play Scene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 Scene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summary of #correct, #incorrect, time elapsed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score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2.0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Level Based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Track </a:t>
            </a:r>
            <a:r>
              <a:rPr lang="en-US" dirty="0"/>
              <a:t>c</a:t>
            </a:r>
            <a:r>
              <a:rPr lang="en-US" dirty="0" smtClean="0"/>
              <a:t>ompleted levels in the student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intelligent feedback in summary scene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Display the problems the player got incorrect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Quiz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Show speedy addition tips</a:t>
            </a:r>
          </a:p>
        </p:txBody>
      </p:sp>
    </p:spTree>
    <p:extLst>
      <p:ext uri="{BB962C8B-B14F-4D97-AF65-F5344CB8AC3E}">
        <p14:creationId xmlns:p14="http://schemas.microsoft.com/office/powerpoint/2010/main" val="30823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Survival-based playing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enemies fall more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Produce more enemies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 length to math problems (ex: 4 + 8 + 12)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problems harder (32 + 79)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Student Model to select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203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Defend Math Land!</vt:lpstr>
      <vt:lpstr>Purpose</vt:lpstr>
      <vt:lpstr>PowerPoint Presentation</vt:lpstr>
      <vt:lpstr>Release 1.0 </vt:lpstr>
      <vt:lpstr>Scenes</vt:lpstr>
      <vt:lpstr>Release 2.0 </vt:lpstr>
      <vt:lpstr>Difficulty Progression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Gillfillan</dc:creator>
  <cp:lastModifiedBy>Adam Gillfillan</cp:lastModifiedBy>
  <cp:revision>9</cp:revision>
  <dcterms:created xsi:type="dcterms:W3CDTF">2014-02-26T22:54:41Z</dcterms:created>
  <dcterms:modified xsi:type="dcterms:W3CDTF">2014-02-27T01:13:43Z</dcterms:modified>
</cp:coreProperties>
</file>