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19392d2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19392d2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9392d24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9392d24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1a67cd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1a67cd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21a67cd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21a67cd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9392d2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9392d2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9392d2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9392d2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9392d2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9392d2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9392d24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19392d24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1a67cd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1a67cd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9392d24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9392d24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9392d2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9392d2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9392d2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19392d2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8875" y="1327500"/>
            <a:ext cx="55956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Capstone Casa Colina  Employee Scheduler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4028800"/>
            <a:ext cx="3470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Garcia  Fall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Collaboration</a:t>
            </a:r>
            <a:r>
              <a:rPr lang="en"/>
              <a:t> with Casa Colina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Renee Renner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75" y="344274"/>
            <a:ext cx="6284800" cy="3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888" y="1351013"/>
            <a:ext cx="2164225" cy="357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053" y="1370700"/>
            <a:ext cx="2123491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400" y="1390388"/>
            <a:ext cx="213089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600" y="1041025"/>
            <a:ext cx="2104810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925" y="1048937"/>
            <a:ext cx="2123500" cy="351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25" y="1089975"/>
            <a:ext cx="215739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76" y="1402525"/>
            <a:ext cx="2050100" cy="33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475" y="1402525"/>
            <a:ext cx="2050100" cy="33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50" y="1356904"/>
            <a:ext cx="2050100" cy="342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501" y="1329438"/>
            <a:ext cx="2123050" cy="3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600" y="1329439"/>
            <a:ext cx="2123050" cy="354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75" y="1346913"/>
            <a:ext cx="2123050" cy="350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149800" y="201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&amp; Motivation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34450" y="1159925"/>
            <a:ext cx="7038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create an employee scheduling platform that will streamline all tasks involving employee scheduling. Allow a company the able to update/post schedules, communicate with employees, accept timecard submissions remotely and automatically. All while increasing efficiency and eliminating human error.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Motivation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out of three of my last </a:t>
            </a:r>
            <a:r>
              <a:rPr lang="en"/>
              <a:t>employers</a:t>
            </a:r>
            <a:r>
              <a:rPr lang="en"/>
              <a:t> did not use database driven scheduling systems. Using basic </a:t>
            </a:r>
            <a:r>
              <a:rPr lang="en"/>
              <a:t>methods</a:t>
            </a:r>
            <a:r>
              <a:rPr lang="en"/>
              <a:t> always resulted in human error. Employees would be over scheduled, </a:t>
            </a:r>
            <a:r>
              <a:rPr lang="en"/>
              <a:t>under scheduled</a:t>
            </a:r>
            <a:r>
              <a:rPr lang="en"/>
              <a:t>, delays int getting schedules out. This not only affected the employers but the also the morale of employees.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Functionality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34550" y="1271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Permission based Restful API backend allowing applications secure access to the database.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Management given 24/7 access to edit/post schedules.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Messaging between management and employees.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Employee review and submission of timecards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Employee access to view schedules and update schedule availability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Case Diagram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96" y="1278201"/>
            <a:ext cx="3933631" cy="33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755350" y="1775125"/>
            <a:ext cx="28830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Employee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Company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19833" l="0" r="0" t="0"/>
          <a:stretch/>
        </p:blipFill>
        <p:spPr>
          <a:xfrm>
            <a:off x="2392900" y="1197650"/>
            <a:ext cx="6305324" cy="373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89125" y="1798425"/>
            <a:ext cx="16905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Entities: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Shift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Schedule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Timecards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Messaging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09100" y="1040850"/>
            <a:ext cx="70389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This project is designed around the </a:t>
            </a:r>
            <a:r>
              <a:rPr lang="en"/>
              <a:t>scheduling</a:t>
            </a:r>
            <a:r>
              <a:rPr lang="en"/>
              <a:t> needs of Casa </a:t>
            </a:r>
            <a:r>
              <a:rPr lang="en"/>
              <a:t>Colina</a:t>
            </a:r>
            <a:r>
              <a:rPr lang="en"/>
              <a:t> (communication,  error  correction,  useability)   needs  while  also  allowing  for  this </a:t>
            </a:r>
            <a:r>
              <a:rPr lang="en"/>
              <a:t>platform</a:t>
            </a:r>
            <a:r>
              <a:rPr lang="en"/>
              <a:t> to be scalable past the scope of this project.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key feature that needs to be present in this project is the </a:t>
            </a:r>
            <a:r>
              <a:rPr lang="en"/>
              <a:t>accessibility</a:t>
            </a:r>
            <a:r>
              <a:rPr lang="en"/>
              <a:t> to all employees. Which made the design of a mobile application a mandatory element of design.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provide multiple applications access to the database a REST API  is required.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/ Programs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470025" y="1474850"/>
            <a:ext cx="4918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code bases: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Django ™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Django REST framework™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Python™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Flutter™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 Hosting: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Apache HTTP Server™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 Cloud™  VM Instance   (http://35.233.225.216:8000)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 Factors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a REST Api and using the requests library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Flutter learning curve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 </a:t>
            </a:r>
            <a:r>
              <a:rPr lang="en"/>
              <a:t>/ Goals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43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websockets with the REST API (to enable real time chat)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Stronger token authentication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IOS™ application development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