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7" r:id="rId17"/>
    <p:sldId id="308" r:id="rId18"/>
    <p:sldId id="304" r:id="rId19"/>
    <p:sldId id="305" r:id="rId20"/>
    <p:sldId id="306" r:id="rId21"/>
    <p:sldId id="310" r:id="rId22"/>
    <p:sldId id="312" r:id="rId23"/>
    <p:sldId id="311" r:id="rId24"/>
    <p:sldId id="313" r:id="rId25"/>
    <p:sldId id="315" r:id="rId26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uwarunkowania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479" r="-1445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  <a:blipFill>
                <a:blip r:embed="rId2"/>
                <a:stretch>
                  <a:fillRect l="-961" t="-30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Założenia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1170" y="794458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Krok iteracyjny: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17935" y="5085184"/>
            <a:ext cx="8454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Warunek stopu: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parametr określający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dokładność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240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  <a:blipFill>
                <a:blip r:embed="rId2"/>
                <a:stretch>
                  <a:fillRect l="-873" t="-24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Transformacje </a:t>
            </a:r>
            <a:r>
              <a:rPr lang="pl-PL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niezerowy wektor, ortogonalny do hiperpłaszczyzny, 	  	  względem której ma nastąpić odbicie</a:t>
                </a:r>
              </a:p>
              <a:p>
                <a:pPr marL="0" indent="0">
                  <a:buNone/>
                </a:pPr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Macierz </a:t>
            </a:r>
            <a:r>
              <a:rPr lang="pl-P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383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Hermitowska, czyli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jest unitarna, czyli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(tym samym odwracalna)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Spektrum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Wyznacznik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równy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  <a:blipFill>
                <a:blip r:embed="rId2"/>
                <a:stretch>
                  <a:fillRect l="-833" t="-40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8132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Zastosowanie: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88132" y="1844824"/>
                <a:ext cx="9782801" cy="1656184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Macierze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są często stosowane w implementacji rozkładu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Znane z geometrii optycznej (dział fizyki zajmujący się zjawiskami świetlnymi) prawo odbicia można opisać przy pomocy macierzy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132" y="1844824"/>
                <a:ext cx="9782801" cy="1656184"/>
              </a:xfrm>
              <a:blipFill>
                <a:blip r:embed="rId2"/>
                <a:stretch>
                  <a:fillRect l="-873" t="-5166" r="-436" b="-44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0/Reflection_angles.svg/170px-Reflection_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72" y="3861048"/>
            <a:ext cx="2198108" cy="2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87965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556792"/>
            <a:ext cx="8969632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01924" y="1700808"/>
                <a:ext cx="4248472" cy="18722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Odbicia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do macierzy górnej macierzy trójkątnej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wykonujemy to w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krokach).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924" y="1700808"/>
                <a:ext cx="4248472" cy="1872208"/>
              </a:xfrm>
              <a:blipFill>
                <a:blip r:embed="rId2"/>
                <a:stretch>
                  <a:fillRect l="-2152" t="-4560" r="-3730" b="-3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1844824"/>
            <a:ext cx="478514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0263" y="692696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8208979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macierz,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wartość własna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wartość własna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wyznaczona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przy pomocy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	- wektor własny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norma 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sprzężenie hermitowskie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macierz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jednostkowa,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8208979" cy="4524315"/>
              </a:xfrm>
              <a:prstGeom prst="rect">
                <a:avLst/>
              </a:prstGeom>
              <a:blipFill>
                <a:blip r:embed="rId3"/>
                <a:stretch>
                  <a:fillRect l="-223" t="-1078" r="-223" b="-21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521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820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 każdej iteracji odwrotnej metody potęgowej rozwiązujemy układ równań liniowych: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27" y="3068960"/>
            <a:ext cx="3962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284984"/>
            <a:ext cx="8283272" cy="681248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Eksperyment numeryczny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7"/>
            <a:ext cx="7304111" cy="825188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Porównanie metod rozwiązywania układów równań 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liniowych w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odwrotnej metodzie potęgowej.</a:t>
            </a:r>
          </a:p>
        </p:txBody>
      </p:sp>
    </p:spTree>
    <p:extLst>
      <p:ext uri="{BB962C8B-B14F-4D97-AF65-F5344CB8AC3E}">
        <p14:creationId xmlns:p14="http://schemas.microsoft.com/office/powerpoint/2010/main" val="33498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</p:spPr>
            <p:txBody>
              <a:bodyPr>
                <a:normAutofit/>
              </a:bodyPr>
              <a:lstStyle/>
              <a:p>
                <a:r>
                  <a:rPr lang="pl-P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Rozkład </a:t>
                </a:r>
                <a14:m>
                  <m:oMath xmlns:m="http://schemas.openxmlformats.org/officeDocument/2006/math">
                    <m:r>
                      <a:rPr lang="pl-PL" sz="3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  <a:blipFill>
                <a:blip r:embed="rId2"/>
                <a:stretch>
                  <a:fillRect l="-1558" t="-12632" b="-357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Odwrotna metoda potęgowa zakłada, że macierz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nieosobliwa,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Dzięki temu założeniu, do rozwiązywania układów równań możemy wykorzystać rozkład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oparty na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𝐺𝐸𝑃𝑃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Koszt rozkładu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operacji arytmetycznych.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Dzięki temu, rozwiązanie pojedynczego układu równań wymaga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operacji arytmetycznych. 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  <a:blipFill>
                <a:blip r:embed="rId3"/>
                <a:stretch>
                  <a:fillRect l="-810" t="-27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Porównanie czasu obliczeniowego dla macierzy o rozmiarze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  <a:blipFill>
                <a:blip r:embed="rId2"/>
                <a:stretch>
                  <a:fillRect l="-988" b="-159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36" y="1556792"/>
            <a:ext cx="8972523" cy="469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Wykres przedstawia czas wykonania odwrotnej metody potęgowej dla macierzy o rozmiarze </a:t>
                </a:r>
                <a14:m>
                  <m:oMath xmlns:m="http://schemas.openxmlformats.org/officeDocument/2006/math"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 funkcji zadanej liczby iteracji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blipFill>
                <a:blip r:embed="rId4"/>
                <a:stretch>
                  <a:fillRect l="-76" b="-92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Porównanie dokładności rozwiązań poprzez obliczanie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  <a:blipFill>
                <a:blip r:embed="rId2"/>
                <a:stretch>
                  <a:fillRect l="-910" b="-273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59" y="1484784"/>
            <a:ext cx="9053553" cy="4679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/>
              <p:cNvSpPr txBox="1"/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Wykres przedstawia wartość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 funkcji rozmiaru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macierzy układu dla rozkładu </a:t>
                </a:r>
                <a14:m>
                  <m:oMath xmlns:m="http://schemas.openxmlformats.org/officeDocument/2006/math"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 transformacji </a:t>
                </a:r>
                <a:r>
                  <a:rPr lang="pl-PL" sz="12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blipFill>
                <a:blip r:embed="rId4"/>
                <a:stretch>
                  <a:fillRect l="-88" t="-1316" b="-92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652933"/>
          </a:xfrm>
        </p:spPr>
        <p:txBody>
          <a:bodyPr/>
          <a:lstStyle/>
          <a:p>
            <a:r>
              <a:rPr lang="pl-PL" dirty="0" smtClean="0">
                <a:latin typeface="Calibri" panose="020F0502020204030204" pitchFamily="34" charset="0"/>
                <a:cs typeface="Calibri" panose="020F0502020204030204" pitchFamily="34" charset="0"/>
              </a:rPr>
              <a:t>Wnioski:</a:t>
            </a:r>
            <a:endParaRPr lang="pl-P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Implementacja rozkładu LU była dla mnie znacząco prostsza niż implementacja transformacji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Czas obliczeniowy dla rozkład LU jest średnio dwukrotnie krótszy niż czas obliczeniowy transformacji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Rozkład LU wydaje się dawać średnio mniejszy błąd w postaci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  <a:blipFill>
                <a:blip r:embed="rId2"/>
                <a:stretch>
                  <a:fillRect l="-810" t="-3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 zaimplementowanych metod numerycznych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Metoda Potęgowa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  <a:blipFill>
                <a:blip r:embed="rId2"/>
                <a:stretch>
                  <a:fillRect l="-995" t="-30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Założenia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Krok iteracyjny: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  <a:blipFill>
                <a:blip r:embed="rId2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Warunek stopu: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  <a:blipFill>
                <a:blip r:embed="rId2"/>
                <a:stretch>
                  <a:fillRect l="-935" b="-12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9997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01000" cy="237626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01000" cy="2376264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Odwrotna Metoda Potęgowa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976</TotalTime>
  <Words>1591</Words>
  <Application>Microsoft Office PowerPoint</Application>
  <PresentationFormat>Niestandardowy</PresentationFormat>
  <Paragraphs>91</Paragraphs>
  <Slides>25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Euphemia</vt:lpstr>
      <vt:lpstr>Matematyka 16:9</vt:lpstr>
      <vt:lpstr>Obliczanie wskaźnika uwarunkowania trójprzekątniowej, symetrycznej i rzeczywistej macierzy A. Wskaźnik uwarunkowania definiujemy jako: cond(A)=|λ_max |/|λ_min |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Własności:</vt:lpstr>
      <vt:lpstr>Zastosowanie:</vt:lpstr>
      <vt:lpstr>Zastosowanie dla macierzy trójdiagonalnych:</vt:lpstr>
      <vt:lpstr>Zastosowanie dla macierzy trójdiagonalnych:</vt:lpstr>
      <vt:lpstr>Zastosowanie dla macierzy trójdiagonalnych:</vt:lpstr>
      <vt:lpstr>Eksperyment numeryczny</vt:lpstr>
      <vt:lpstr>Rozkład LU:</vt:lpstr>
      <vt:lpstr>Porównanie czasu obliczeniowego dla macierzy o rozmiarze 200000×200000:</vt:lpstr>
      <vt:lpstr>Porównanie dokładności rozwiązań poprzez obliczanie normy ‖Ax-b‖:</vt:lpstr>
      <vt:lpstr>Wnioski: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117</cp:revision>
  <dcterms:created xsi:type="dcterms:W3CDTF">2023-11-06T19:47:00Z</dcterms:created>
  <dcterms:modified xsi:type="dcterms:W3CDTF">2023-12-30T11:14:10Z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