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7" r:id="rId4"/>
    <p:sldId id="276" r:id="rId5"/>
    <p:sldId id="287" r:id="rId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26.12.2023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30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26.12.2023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620688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dirty="0"/>
                  <a:t>	- wartość własna </a:t>
                </a:r>
                <a:r>
                  <a:rPr lang="pl-PL" dirty="0" smtClean="0"/>
                  <a:t>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/>
                  <a:t>	</a:t>
                </a:r>
                <a:r>
                  <a:rPr lang="pl-PL" dirty="0" smtClean="0"/>
                  <a:t>  wyznaczona </a:t>
                </a:r>
                <a:r>
                  <a:rPr lang="pl-PL" dirty="0"/>
                  <a:t>przy pomocy </a:t>
                </a:r>
                <a:r>
                  <a:rPr lang="pl-PL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	- sprzężenie hermitowskie </a:t>
                </a:r>
                <a:r>
                  <a:rPr lang="pl-PL" dirty="0"/>
                  <a:t>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/>
                  <a:t>macierz </a:t>
                </a:r>
                <a:r>
                  <a:rPr lang="pl-PL" dirty="0" err="1" smtClean="0"/>
                  <a:t>Householdera</a:t>
                </a:r>
                <a:r>
                  <a:rPr lang="pl-PL" dirty="0" smtClean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i="1" dirty="0" smtClean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blipFill>
                <a:blip r:embed="rId3"/>
                <a:stretch>
                  <a:fillRect t="-1071" b="-19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593436" y="759843"/>
            <a:ext cx="9782801" cy="580925"/>
          </a:xfrm>
        </p:spPr>
        <p:txBody>
          <a:bodyPr rtlCol="0">
            <a:normAutofit/>
          </a:bodyPr>
          <a:lstStyle/>
          <a:p>
            <a:pPr rtl="0"/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 </a:t>
            </a:r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zastosowanych metod numerycznych: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ymbol zastępczy zawartości 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436909"/>
          </a:xfrm>
        </p:spPr>
        <p:txBody>
          <a:bodyPr>
            <a:noAutofit/>
          </a:bodyPr>
          <a:lstStyle/>
          <a:p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 </a:t>
            </a:r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implementowanych metod numerycznych: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81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0100"/>
              </p:ext>
            </p:extLst>
          </p:nvPr>
        </p:nvGraphicFramePr>
        <p:xfrm>
          <a:off x="1664834" y="1556792"/>
          <a:ext cx="8640960" cy="424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896774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062308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837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200746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510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0639773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91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17766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7819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6407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73659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25914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31389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0946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2753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16636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741</TotalTime>
  <Words>252</Words>
  <Application>Microsoft Office PowerPoint</Application>
  <PresentationFormat>Niestandardowy</PresentationFormat>
  <Paragraphs>25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zastosowanych metod numerycznych:</vt:lpstr>
      <vt:lpstr>Własności implementowanych metod numerycznych: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74</cp:revision>
  <dcterms:created xsi:type="dcterms:W3CDTF">2023-11-06T19:47:00Z</dcterms:created>
  <dcterms:modified xsi:type="dcterms:W3CDTF">2023-12-26T19:47:55Z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