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57" r:id="rId6"/>
    <p:sldId id="278" r:id="rId7"/>
    <p:sldId id="258" r:id="rId8"/>
    <p:sldId id="279" r:id="rId9"/>
    <p:sldId id="286" r:id="rId10"/>
    <p:sldId id="287" r:id="rId11"/>
    <p:sldId id="280" r:id="rId12"/>
    <p:sldId id="281" r:id="rId13"/>
    <p:sldId id="288" r:id="rId14"/>
    <p:sldId id="282" r:id="rId15"/>
    <p:sldId id="289" r:id="rId16"/>
    <p:sldId id="290" r:id="rId17"/>
    <p:sldId id="291" r:id="rId18"/>
    <p:sldId id="293" r:id="rId19"/>
    <p:sldId id="292" r:id="rId20"/>
    <p:sldId id="294" r:id="rId21"/>
    <p:sldId id="295" r:id="rId22"/>
    <p:sldId id="296" r:id="rId23"/>
    <p:sldId id="297" r:id="rId24"/>
    <p:sldId id="298" r:id="rId25"/>
    <p:sldId id="299" r:id="rId26"/>
    <p:sldId id="27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3C3C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F3BF3C-829D-4CC8-95D7-2584312B91F5}" v="2643" dt="2024-12-09T05:13:56.8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0655" autoAdjust="0"/>
  </p:normalViewPr>
  <p:slideViewPr>
    <p:cSldViewPr snapToGrid="0">
      <p:cViewPr varScale="1">
        <p:scale>
          <a:sx n="144" d="100"/>
          <a:sy n="144" d="100"/>
        </p:scale>
        <p:origin x="864" y="12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jandro Marengo" userId="2556e171-ba11-48e9-9046-f9866386399b" providerId="ADAL" clId="{49F3BF3C-829D-4CC8-95D7-2584312B91F5}"/>
    <pc:docChg chg="undo custSel addSld delSld modSld sldOrd">
      <pc:chgData name="Alejandro Marengo" userId="2556e171-ba11-48e9-9046-f9866386399b" providerId="ADAL" clId="{49F3BF3C-829D-4CC8-95D7-2584312B91F5}" dt="2024-12-09T05:15:16.367" v="9867" actId="26606"/>
      <pc:docMkLst>
        <pc:docMk/>
      </pc:docMkLst>
      <pc:sldChg chg="modSp mod">
        <pc:chgData name="Alejandro Marengo" userId="2556e171-ba11-48e9-9046-f9866386399b" providerId="ADAL" clId="{49F3BF3C-829D-4CC8-95D7-2584312B91F5}" dt="2024-12-09T01:09:16.169" v="1692" actId="20577"/>
        <pc:sldMkLst>
          <pc:docMk/>
          <pc:sldMk cId="2586058810" sldId="256"/>
        </pc:sldMkLst>
        <pc:spChg chg="mod">
          <ac:chgData name="Alejandro Marengo" userId="2556e171-ba11-48e9-9046-f9866386399b" providerId="ADAL" clId="{49F3BF3C-829D-4CC8-95D7-2584312B91F5}" dt="2024-12-09T01:09:16.169" v="1692" actId="20577"/>
          <ac:spMkLst>
            <pc:docMk/>
            <pc:sldMk cId="2586058810" sldId="256"/>
            <ac:spMk id="2" creationId="{CFE75451-6A4B-484B-9ED1-353CCE25B0F4}"/>
          </ac:spMkLst>
        </pc:spChg>
      </pc:sldChg>
      <pc:sldChg chg="modSp mod">
        <pc:chgData name="Alejandro Marengo" userId="2556e171-ba11-48e9-9046-f9866386399b" providerId="ADAL" clId="{49F3BF3C-829D-4CC8-95D7-2584312B91F5}" dt="2024-12-08T23:23:39.783" v="102" actId="20577"/>
        <pc:sldMkLst>
          <pc:docMk/>
          <pc:sldMk cId="1713219598" sldId="257"/>
        </pc:sldMkLst>
        <pc:spChg chg="mod">
          <ac:chgData name="Alejandro Marengo" userId="2556e171-ba11-48e9-9046-f9866386399b" providerId="ADAL" clId="{49F3BF3C-829D-4CC8-95D7-2584312B91F5}" dt="2024-12-08T23:22:39.384" v="14" actId="20577"/>
          <ac:spMkLst>
            <pc:docMk/>
            <pc:sldMk cId="1713219598" sldId="257"/>
            <ac:spMk id="2" creationId="{1BEF5859-10C9-4588-9727-B9362E26C29D}"/>
          </ac:spMkLst>
        </pc:spChg>
        <pc:spChg chg="mod">
          <ac:chgData name="Alejandro Marengo" userId="2556e171-ba11-48e9-9046-f9866386399b" providerId="ADAL" clId="{49F3BF3C-829D-4CC8-95D7-2584312B91F5}" dt="2024-12-08T23:23:39.783" v="102" actId="20577"/>
          <ac:spMkLst>
            <pc:docMk/>
            <pc:sldMk cId="1713219598" sldId="257"/>
            <ac:spMk id="3" creationId="{5671D7E5-EF66-4BCD-8DAA-E9061157F0BE}"/>
          </ac:spMkLst>
        </pc:spChg>
      </pc:sldChg>
      <pc:sldChg chg="addSp modSp mod ord">
        <pc:chgData name="Alejandro Marengo" userId="2556e171-ba11-48e9-9046-f9866386399b" providerId="ADAL" clId="{49F3BF3C-829D-4CC8-95D7-2584312B91F5}" dt="2024-12-09T01:00:04.729" v="1266" actId="20577"/>
        <pc:sldMkLst>
          <pc:docMk/>
          <pc:sldMk cId="3571516367" sldId="258"/>
        </pc:sldMkLst>
        <pc:spChg chg="mod">
          <ac:chgData name="Alejandro Marengo" userId="2556e171-ba11-48e9-9046-f9866386399b" providerId="ADAL" clId="{49F3BF3C-829D-4CC8-95D7-2584312B91F5}" dt="2024-12-08T23:38:51.470" v="441"/>
          <ac:spMkLst>
            <pc:docMk/>
            <pc:sldMk cId="3571516367" sldId="258"/>
            <ac:spMk id="2" creationId="{0A32731C-311B-46F7-A865-6C3AF6B09A47}"/>
          </ac:spMkLst>
        </pc:spChg>
        <pc:spChg chg="mod">
          <ac:chgData name="Alejandro Marengo" userId="2556e171-ba11-48e9-9046-f9866386399b" providerId="ADAL" clId="{49F3BF3C-829D-4CC8-95D7-2584312B91F5}" dt="2024-12-09T00:58:18.184" v="1245" actId="20577"/>
          <ac:spMkLst>
            <pc:docMk/>
            <pc:sldMk cId="3571516367" sldId="258"/>
            <ac:spMk id="3" creationId="{9D5232F9-FD00-464A-9F17-619C91AEF8F3}"/>
          </ac:spMkLst>
        </pc:spChg>
        <pc:spChg chg="add mod">
          <ac:chgData name="Alejandro Marengo" userId="2556e171-ba11-48e9-9046-f9866386399b" providerId="ADAL" clId="{49F3BF3C-829D-4CC8-95D7-2584312B91F5}" dt="2024-12-09T00:59:01.892" v="1253" actId="1076"/>
          <ac:spMkLst>
            <pc:docMk/>
            <pc:sldMk cId="3571516367" sldId="258"/>
            <ac:spMk id="4" creationId="{85E67176-9970-FB0D-3147-24F88ECF2857}"/>
          </ac:spMkLst>
        </pc:spChg>
        <pc:spChg chg="add mod">
          <ac:chgData name="Alejandro Marengo" userId="2556e171-ba11-48e9-9046-f9866386399b" providerId="ADAL" clId="{49F3BF3C-829D-4CC8-95D7-2584312B91F5}" dt="2024-12-09T01:00:04.729" v="1266" actId="20577"/>
          <ac:spMkLst>
            <pc:docMk/>
            <pc:sldMk cId="3571516367" sldId="258"/>
            <ac:spMk id="5" creationId="{64AE5A7C-B6A5-02EF-E9CB-550C05FC1A93}"/>
          </ac:spMkLst>
        </pc:spChg>
      </pc:sldChg>
      <pc:sldChg chg="del">
        <pc:chgData name="Alejandro Marengo" userId="2556e171-ba11-48e9-9046-f9866386399b" providerId="ADAL" clId="{49F3BF3C-829D-4CC8-95D7-2584312B91F5}" dt="2024-12-09T04:52:51.902" v="9484" actId="2696"/>
        <pc:sldMkLst>
          <pc:docMk/>
          <pc:sldMk cId="1742861620" sldId="266"/>
        </pc:sldMkLst>
      </pc:sldChg>
      <pc:sldChg chg="addSp delSp modSp mod">
        <pc:chgData name="Alejandro Marengo" userId="2556e171-ba11-48e9-9046-f9866386399b" providerId="ADAL" clId="{49F3BF3C-829D-4CC8-95D7-2584312B91F5}" dt="2024-12-09T05:12:42.701" v="9811"/>
        <pc:sldMkLst>
          <pc:docMk/>
          <pc:sldMk cId="1969787568" sldId="271"/>
        </pc:sldMkLst>
        <pc:spChg chg="del mod">
          <ac:chgData name="Alejandro Marengo" userId="2556e171-ba11-48e9-9046-f9866386399b" providerId="ADAL" clId="{49F3BF3C-829D-4CC8-95D7-2584312B91F5}" dt="2024-12-09T04:52:31.811" v="9481" actId="478"/>
          <ac:spMkLst>
            <pc:docMk/>
            <pc:sldMk cId="1969787568" sldId="271"/>
            <ac:spMk id="3" creationId="{AF64C29E-DF30-4DC6-AB95-2016F9A703B6}"/>
          </ac:spMkLst>
        </pc:spChg>
        <pc:spChg chg="add del mod">
          <ac:chgData name="Alejandro Marengo" userId="2556e171-ba11-48e9-9046-f9866386399b" providerId="ADAL" clId="{49F3BF3C-829D-4CC8-95D7-2584312B91F5}" dt="2024-12-09T05:12:42.701" v="9811"/>
          <ac:spMkLst>
            <pc:docMk/>
            <pc:sldMk cId="1969787568" sldId="271"/>
            <ac:spMk id="5" creationId="{74A97440-5C31-D304-400E-26C97F977EB7}"/>
          </ac:spMkLst>
        </pc:spChg>
        <pc:spChg chg="add mod">
          <ac:chgData name="Alejandro Marengo" userId="2556e171-ba11-48e9-9046-f9866386399b" providerId="ADAL" clId="{49F3BF3C-829D-4CC8-95D7-2584312B91F5}" dt="2024-12-09T05:12:42.701" v="9811"/>
          <ac:spMkLst>
            <pc:docMk/>
            <pc:sldMk cId="1969787568" sldId="271"/>
            <ac:spMk id="7" creationId="{92196789-E28A-481C-B55E-0CCFD7424D83}"/>
          </ac:spMkLst>
        </pc:spChg>
      </pc:sldChg>
      <pc:sldChg chg="modSp mod">
        <pc:chgData name="Alejandro Marengo" userId="2556e171-ba11-48e9-9046-f9866386399b" providerId="ADAL" clId="{49F3BF3C-829D-4CC8-95D7-2584312B91F5}" dt="2024-12-09T00:53:32.289" v="1113" actId="20577"/>
        <pc:sldMkLst>
          <pc:docMk/>
          <pc:sldMk cId="608796113" sldId="278"/>
        </pc:sldMkLst>
        <pc:spChg chg="mod">
          <ac:chgData name="Alejandro Marengo" userId="2556e171-ba11-48e9-9046-f9866386399b" providerId="ADAL" clId="{49F3BF3C-829D-4CC8-95D7-2584312B91F5}" dt="2024-12-09T00:53:32.289" v="1113" actId="20577"/>
          <ac:spMkLst>
            <pc:docMk/>
            <pc:sldMk cId="608796113" sldId="278"/>
            <ac:spMk id="2" creationId="{9528DBD1-DB29-D44F-FD5A-3071BB37EF37}"/>
          </ac:spMkLst>
        </pc:spChg>
      </pc:sldChg>
      <pc:sldChg chg="modSp mod">
        <pc:chgData name="Alejandro Marengo" userId="2556e171-ba11-48e9-9046-f9866386399b" providerId="ADAL" clId="{49F3BF3C-829D-4CC8-95D7-2584312B91F5}" dt="2024-12-09T01:10:05.272" v="1696" actId="20577"/>
        <pc:sldMkLst>
          <pc:docMk/>
          <pc:sldMk cId="2241459136" sldId="279"/>
        </pc:sldMkLst>
        <pc:spChg chg="mod">
          <ac:chgData name="Alejandro Marengo" userId="2556e171-ba11-48e9-9046-f9866386399b" providerId="ADAL" clId="{49F3BF3C-829D-4CC8-95D7-2584312B91F5}" dt="2024-12-09T01:00:24.102" v="1281" actId="20577"/>
          <ac:spMkLst>
            <pc:docMk/>
            <pc:sldMk cId="2241459136" sldId="279"/>
            <ac:spMk id="2" creationId="{818AFA5E-469B-2BFC-9D4E-BD1EC6E48CA0}"/>
          </ac:spMkLst>
        </pc:spChg>
        <pc:spChg chg="mod">
          <ac:chgData name="Alejandro Marengo" userId="2556e171-ba11-48e9-9046-f9866386399b" providerId="ADAL" clId="{49F3BF3C-829D-4CC8-95D7-2584312B91F5}" dt="2024-12-09T01:10:05.272" v="1696" actId="20577"/>
          <ac:spMkLst>
            <pc:docMk/>
            <pc:sldMk cId="2241459136" sldId="279"/>
            <ac:spMk id="4" creationId="{F8B4B2BF-9604-00D0-7D8D-A487B4B310E4}"/>
          </ac:spMkLst>
        </pc:spChg>
      </pc:sldChg>
      <pc:sldChg chg="modSp mod">
        <pc:chgData name="Alejandro Marengo" userId="2556e171-ba11-48e9-9046-f9866386399b" providerId="ADAL" clId="{49F3BF3C-829D-4CC8-95D7-2584312B91F5}" dt="2024-12-09T01:35:48.537" v="2630" actId="403"/>
        <pc:sldMkLst>
          <pc:docMk/>
          <pc:sldMk cId="334696707" sldId="280"/>
        </pc:sldMkLst>
        <pc:spChg chg="mod">
          <ac:chgData name="Alejandro Marengo" userId="2556e171-ba11-48e9-9046-f9866386399b" providerId="ADAL" clId="{49F3BF3C-829D-4CC8-95D7-2584312B91F5}" dt="2024-12-09T01:35:48.537" v="2630" actId="403"/>
          <ac:spMkLst>
            <pc:docMk/>
            <pc:sldMk cId="334696707" sldId="280"/>
            <ac:spMk id="2" creationId="{566C97BE-403B-122E-90D1-2788978A0B6F}"/>
          </ac:spMkLst>
        </pc:spChg>
      </pc:sldChg>
      <pc:sldChg chg="modSp mod">
        <pc:chgData name="Alejandro Marengo" userId="2556e171-ba11-48e9-9046-f9866386399b" providerId="ADAL" clId="{49F3BF3C-829D-4CC8-95D7-2584312B91F5}" dt="2024-12-09T02:08:41.182" v="3483" actId="20577"/>
        <pc:sldMkLst>
          <pc:docMk/>
          <pc:sldMk cId="103458723" sldId="281"/>
        </pc:sldMkLst>
        <pc:spChg chg="mod">
          <ac:chgData name="Alejandro Marengo" userId="2556e171-ba11-48e9-9046-f9866386399b" providerId="ADAL" clId="{49F3BF3C-829D-4CC8-95D7-2584312B91F5}" dt="2024-12-09T01:59:05.005" v="2643" actId="20577"/>
          <ac:spMkLst>
            <pc:docMk/>
            <pc:sldMk cId="103458723" sldId="281"/>
            <ac:spMk id="2" creationId="{A95E2E6A-35EC-1B8E-0FD7-8C67870ACA64}"/>
          </ac:spMkLst>
        </pc:spChg>
        <pc:spChg chg="mod">
          <ac:chgData name="Alejandro Marengo" userId="2556e171-ba11-48e9-9046-f9866386399b" providerId="ADAL" clId="{49F3BF3C-829D-4CC8-95D7-2584312B91F5}" dt="2024-12-09T02:02:13.065" v="3090" actId="403"/>
          <ac:spMkLst>
            <pc:docMk/>
            <pc:sldMk cId="103458723" sldId="281"/>
            <ac:spMk id="12" creationId="{554B61B9-26F6-B304-92CD-03053DAAF2A8}"/>
          </ac:spMkLst>
        </pc:spChg>
        <pc:spChg chg="mod">
          <ac:chgData name="Alejandro Marengo" userId="2556e171-ba11-48e9-9046-f9866386399b" providerId="ADAL" clId="{49F3BF3C-829D-4CC8-95D7-2584312B91F5}" dt="2024-12-09T02:02:31.312" v="3112" actId="403"/>
          <ac:spMkLst>
            <pc:docMk/>
            <pc:sldMk cId="103458723" sldId="281"/>
            <ac:spMk id="14" creationId="{CB9F9E8B-42CD-AC26-AFC9-F1F66695693B}"/>
          </ac:spMkLst>
        </pc:spChg>
        <pc:spChg chg="mod">
          <ac:chgData name="Alejandro Marengo" userId="2556e171-ba11-48e9-9046-f9866386399b" providerId="ADAL" clId="{49F3BF3C-829D-4CC8-95D7-2584312B91F5}" dt="2024-12-09T02:08:41.182" v="3483" actId="20577"/>
          <ac:spMkLst>
            <pc:docMk/>
            <pc:sldMk cId="103458723" sldId="281"/>
            <ac:spMk id="35" creationId="{EDBE6233-75E9-40D1-968F-58CA9AD0FF50}"/>
          </ac:spMkLst>
        </pc:spChg>
        <pc:spChg chg="mod">
          <ac:chgData name="Alejandro Marengo" userId="2556e171-ba11-48e9-9046-f9866386399b" providerId="ADAL" clId="{49F3BF3C-829D-4CC8-95D7-2584312B91F5}" dt="2024-12-09T02:08:24.593" v="3477" actId="20577"/>
          <ac:spMkLst>
            <pc:docMk/>
            <pc:sldMk cId="103458723" sldId="281"/>
            <ac:spMk id="50" creationId="{8F6B2AE9-DDE4-FD99-A235-3B39EEE21481}"/>
          </ac:spMkLst>
        </pc:spChg>
      </pc:sldChg>
      <pc:sldChg chg="addSp modSp mod ord">
        <pc:chgData name="Alejandro Marengo" userId="2556e171-ba11-48e9-9046-f9866386399b" providerId="ADAL" clId="{49F3BF3C-829D-4CC8-95D7-2584312B91F5}" dt="2024-12-09T02:17:09.297" v="4387"/>
        <pc:sldMkLst>
          <pc:docMk/>
          <pc:sldMk cId="636929804" sldId="282"/>
        </pc:sldMkLst>
        <pc:spChg chg="mod">
          <ac:chgData name="Alejandro Marengo" userId="2556e171-ba11-48e9-9046-f9866386399b" providerId="ADAL" clId="{49F3BF3C-829D-4CC8-95D7-2584312B91F5}" dt="2024-12-09T02:11:08.084" v="3536" actId="20577"/>
          <ac:spMkLst>
            <pc:docMk/>
            <pc:sldMk cId="636929804" sldId="282"/>
            <ac:spMk id="2" creationId="{8B27D9B3-B64F-656A-0D99-161A6C0F518F}"/>
          </ac:spMkLst>
        </pc:spChg>
        <pc:spChg chg="mod">
          <ac:chgData name="Alejandro Marengo" userId="2556e171-ba11-48e9-9046-f9866386399b" providerId="ADAL" clId="{49F3BF3C-829D-4CC8-95D7-2584312B91F5}" dt="2024-12-09T02:11:34.009" v="3562" actId="20577"/>
          <ac:spMkLst>
            <pc:docMk/>
            <pc:sldMk cId="636929804" sldId="282"/>
            <ac:spMk id="13" creationId="{7E5B6E40-3A7D-ACF7-AA38-25977D322D81}"/>
          </ac:spMkLst>
        </pc:spChg>
        <pc:spChg chg="mod">
          <ac:chgData name="Alejandro Marengo" userId="2556e171-ba11-48e9-9046-f9866386399b" providerId="ADAL" clId="{49F3BF3C-829D-4CC8-95D7-2584312B91F5}" dt="2024-12-09T02:16:06.538" v="4352" actId="20577"/>
          <ac:spMkLst>
            <pc:docMk/>
            <pc:sldMk cId="636929804" sldId="282"/>
            <ac:spMk id="14" creationId="{5112969F-EB84-49D5-7100-1FB28870FB30}"/>
          </ac:spMkLst>
        </pc:spChg>
        <pc:spChg chg="mod">
          <ac:chgData name="Alejandro Marengo" userId="2556e171-ba11-48e9-9046-f9866386399b" providerId="ADAL" clId="{49F3BF3C-829D-4CC8-95D7-2584312B91F5}" dt="2024-12-09T02:13:05.853" v="3819" actId="20577"/>
          <ac:spMkLst>
            <pc:docMk/>
            <pc:sldMk cId="636929804" sldId="282"/>
            <ac:spMk id="15" creationId="{A536BD54-EFA1-25A2-9F04-4F22C36E2A5D}"/>
          </ac:spMkLst>
        </pc:spChg>
        <pc:spChg chg="mod">
          <ac:chgData name="Alejandro Marengo" userId="2556e171-ba11-48e9-9046-f9866386399b" providerId="ADAL" clId="{49F3BF3C-829D-4CC8-95D7-2584312B91F5}" dt="2024-12-09T02:14:31.510" v="4152" actId="122"/>
          <ac:spMkLst>
            <pc:docMk/>
            <pc:sldMk cId="636929804" sldId="282"/>
            <ac:spMk id="36" creationId="{E71298F0-74F1-FECA-0F02-495F9A2EBA7B}"/>
          </ac:spMkLst>
        </pc:spChg>
        <pc:cxnChg chg="add mod">
          <ac:chgData name="Alejandro Marengo" userId="2556e171-ba11-48e9-9046-f9866386399b" providerId="ADAL" clId="{49F3BF3C-829D-4CC8-95D7-2584312B91F5}" dt="2024-12-09T02:14:59.962" v="4160" actId="692"/>
          <ac:cxnSpMkLst>
            <pc:docMk/>
            <pc:sldMk cId="636929804" sldId="282"/>
            <ac:cxnSpMk id="4" creationId="{3DB641DB-D7AD-5C5E-E708-0E6FC701B7EC}"/>
          </ac:cxnSpMkLst>
        </pc:cxnChg>
        <pc:cxnChg chg="add mod">
          <ac:chgData name="Alejandro Marengo" userId="2556e171-ba11-48e9-9046-f9866386399b" providerId="ADAL" clId="{49F3BF3C-829D-4CC8-95D7-2584312B91F5}" dt="2024-12-09T02:15:11.243" v="4206" actId="1035"/>
          <ac:cxnSpMkLst>
            <pc:docMk/>
            <pc:sldMk cId="636929804" sldId="282"/>
            <ac:cxnSpMk id="5" creationId="{7E7406D7-2E46-1D40-2243-0E2FEB2A8941}"/>
          </ac:cxnSpMkLst>
        </pc:cxnChg>
      </pc:sldChg>
      <pc:sldChg chg="del ord">
        <pc:chgData name="Alejandro Marengo" userId="2556e171-ba11-48e9-9046-f9866386399b" providerId="ADAL" clId="{49F3BF3C-829D-4CC8-95D7-2584312B91F5}" dt="2024-12-09T04:52:55.211" v="9485" actId="2696"/>
        <pc:sldMkLst>
          <pc:docMk/>
          <pc:sldMk cId="1658164610" sldId="283"/>
        </pc:sldMkLst>
      </pc:sldChg>
      <pc:sldChg chg="del">
        <pc:chgData name="Alejandro Marengo" userId="2556e171-ba11-48e9-9046-f9866386399b" providerId="ADAL" clId="{49F3BF3C-829D-4CC8-95D7-2584312B91F5}" dt="2024-12-09T04:52:44.113" v="9483" actId="2696"/>
        <pc:sldMkLst>
          <pc:docMk/>
          <pc:sldMk cId="2403577982" sldId="284"/>
        </pc:sldMkLst>
      </pc:sldChg>
      <pc:sldChg chg="del">
        <pc:chgData name="Alejandro Marengo" userId="2556e171-ba11-48e9-9046-f9866386399b" providerId="ADAL" clId="{49F3BF3C-829D-4CC8-95D7-2584312B91F5}" dt="2024-12-09T04:52:38.854" v="9482" actId="2696"/>
        <pc:sldMkLst>
          <pc:docMk/>
          <pc:sldMk cId="2791821786" sldId="285"/>
        </pc:sldMkLst>
      </pc:sldChg>
      <pc:sldChg chg="new del">
        <pc:chgData name="Alejandro Marengo" userId="2556e171-ba11-48e9-9046-f9866386399b" providerId="ADAL" clId="{49F3BF3C-829D-4CC8-95D7-2584312B91F5}" dt="2024-12-08T23:23:57.201" v="104" actId="680"/>
        <pc:sldMkLst>
          <pc:docMk/>
          <pc:sldMk cId="4686640" sldId="286"/>
        </pc:sldMkLst>
      </pc:sldChg>
      <pc:sldChg chg="modSp new del mod">
        <pc:chgData name="Alejandro Marengo" userId="2556e171-ba11-48e9-9046-f9866386399b" providerId="ADAL" clId="{49F3BF3C-829D-4CC8-95D7-2584312B91F5}" dt="2024-12-09T01:00:09.294" v="1267" actId="47"/>
        <pc:sldMkLst>
          <pc:docMk/>
          <pc:sldMk cId="44550471" sldId="286"/>
        </pc:sldMkLst>
        <pc:spChg chg="mod">
          <ac:chgData name="Alejandro Marengo" userId="2556e171-ba11-48e9-9046-f9866386399b" providerId="ADAL" clId="{49F3BF3C-829D-4CC8-95D7-2584312B91F5}" dt="2024-12-09T00:54:58.297" v="1175" actId="113"/>
          <ac:spMkLst>
            <pc:docMk/>
            <pc:sldMk cId="44550471" sldId="286"/>
            <ac:spMk id="2" creationId="{82F27F2A-39C1-B8FE-06D1-B6872C0E2F62}"/>
          </ac:spMkLst>
        </pc:spChg>
        <pc:spChg chg="mod">
          <ac:chgData name="Alejandro Marengo" userId="2556e171-ba11-48e9-9046-f9866386399b" providerId="ADAL" clId="{49F3BF3C-829D-4CC8-95D7-2584312B91F5}" dt="2024-12-09T00:55:33.499" v="1240" actId="20577"/>
          <ac:spMkLst>
            <pc:docMk/>
            <pc:sldMk cId="44550471" sldId="286"/>
            <ac:spMk id="3" creationId="{06FB27DA-A293-9D79-911C-24B915E411B3}"/>
          </ac:spMkLst>
        </pc:spChg>
      </pc:sldChg>
      <pc:sldChg chg="addSp modSp new del mod">
        <pc:chgData name="Alejandro Marengo" userId="2556e171-ba11-48e9-9046-f9866386399b" providerId="ADAL" clId="{49F3BF3C-829D-4CC8-95D7-2584312B91F5}" dt="2024-12-09T00:53:18.484" v="1095" actId="47"/>
        <pc:sldMkLst>
          <pc:docMk/>
          <pc:sldMk cId="1261367782" sldId="286"/>
        </pc:sldMkLst>
        <pc:spChg chg="mod">
          <ac:chgData name="Alejandro Marengo" userId="2556e171-ba11-48e9-9046-f9866386399b" providerId="ADAL" clId="{49F3BF3C-829D-4CC8-95D7-2584312B91F5}" dt="2024-12-08T23:33:20.636" v="400" actId="123"/>
          <ac:spMkLst>
            <pc:docMk/>
            <pc:sldMk cId="1261367782" sldId="286"/>
            <ac:spMk id="2" creationId="{9503126A-A435-DA0B-3F2B-0069A8259C0C}"/>
          </ac:spMkLst>
        </pc:spChg>
        <pc:spChg chg="add mod">
          <ac:chgData name="Alejandro Marengo" userId="2556e171-ba11-48e9-9046-f9866386399b" providerId="ADAL" clId="{49F3BF3C-829D-4CC8-95D7-2584312B91F5}" dt="2024-12-08T23:31:01.060" v="212" actId="20577"/>
          <ac:spMkLst>
            <pc:docMk/>
            <pc:sldMk cId="1261367782" sldId="286"/>
            <ac:spMk id="3" creationId="{88F1F1D7-C5A0-0F7B-77C9-B3CF3790C8A9}"/>
          </ac:spMkLst>
        </pc:spChg>
        <pc:spChg chg="add mod">
          <ac:chgData name="Alejandro Marengo" userId="2556e171-ba11-48e9-9046-f9866386399b" providerId="ADAL" clId="{49F3BF3C-829D-4CC8-95D7-2584312B91F5}" dt="2024-12-08T23:35:00.089" v="423" actId="14100"/>
          <ac:spMkLst>
            <pc:docMk/>
            <pc:sldMk cId="1261367782" sldId="286"/>
            <ac:spMk id="4" creationId="{7C30B105-AAEC-0F03-CBE5-C19F6F47E9DE}"/>
          </ac:spMkLst>
        </pc:spChg>
      </pc:sldChg>
      <pc:sldChg chg="addSp modSp new mod ord modNotesTx">
        <pc:chgData name="Alejandro Marengo" userId="2556e171-ba11-48e9-9046-f9866386399b" providerId="ADAL" clId="{49F3BF3C-829D-4CC8-95D7-2584312B91F5}" dt="2024-12-09T01:25:01.576" v="2202" actId="20577"/>
        <pc:sldMkLst>
          <pc:docMk/>
          <pc:sldMk cId="4123977744" sldId="286"/>
        </pc:sldMkLst>
        <pc:spChg chg="mod">
          <ac:chgData name="Alejandro Marengo" userId="2556e171-ba11-48e9-9046-f9866386399b" providerId="ADAL" clId="{49F3BF3C-829D-4CC8-95D7-2584312B91F5}" dt="2024-12-09T01:04:39.138" v="1473" actId="20577"/>
          <ac:spMkLst>
            <pc:docMk/>
            <pc:sldMk cId="4123977744" sldId="286"/>
            <ac:spMk id="2" creationId="{0E5D6438-27A8-83BB-53CB-F54763E18382}"/>
          </ac:spMkLst>
        </pc:spChg>
        <pc:spChg chg="mod">
          <ac:chgData name="Alejandro Marengo" userId="2556e171-ba11-48e9-9046-f9866386399b" providerId="ADAL" clId="{49F3BF3C-829D-4CC8-95D7-2584312B91F5}" dt="2024-12-09T01:11:43.868" v="1750" actId="14100"/>
          <ac:spMkLst>
            <pc:docMk/>
            <pc:sldMk cId="4123977744" sldId="286"/>
            <ac:spMk id="3" creationId="{7FDA3B74-D15C-6710-BA11-BC4B2FE6D022}"/>
          </ac:spMkLst>
        </pc:spChg>
        <pc:spChg chg="add mod">
          <ac:chgData name="Alejandro Marengo" userId="2556e171-ba11-48e9-9046-f9866386399b" providerId="ADAL" clId="{49F3BF3C-829D-4CC8-95D7-2584312B91F5}" dt="2024-12-09T01:14:18.764" v="1864" actId="1076"/>
          <ac:spMkLst>
            <pc:docMk/>
            <pc:sldMk cId="4123977744" sldId="286"/>
            <ac:spMk id="5" creationId="{14DD8560-3E49-71C0-B2D7-87D30936C133}"/>
          </ac:spMkLst>
        </pc:spChg>
        <pc:spChg chg="add mod">
          <ac:chgData name="Alejandro Marengo" userId="2556e171-ba11-48e9-9046-f9866386399b" providerId="ADAL" clId="{49F3BF3C-829D-4CC8-95D7-2584312B91F5}" dt="2024-12-09T01:16:41.705" v="1929" actId="20577"/>
          <ac:spMkLst>
            <pc:docMk/>
            <pc:sldMk cId="4123977744" sldId="286"/>
            <ac:spMk id="6" creationId="{3A3D178A-0BF5-8BA4-A841-A827FEE1016D}"/>
          </ac:spMkLst>
        </pc:spChg>
      </pc:sldChg>
      <pc:sldChg chg="modSp new mod">
        <pc:chgData name="Alejandro Marengo" userId="2556e171-ba11-48e9-9046-f9866386399b" providerId="ADAL" clId="{49F3BF3C-829D-4CC8-95D7-2584312B91F5}" dt="2024-12-09T01:35:26.755" v="2605" actId="27636"/>
        <pc:sldMkLst>
          <pc:docMk/>
          <pc:sldMk cId="3107701665" sldId="287"/>
        </pc:sldMkLst>
        <pc:spChg chg="mod">
          <ac:chgData name="Alejandro Marengo" userId="2556e171-ba11-48e9-9046-f9866386399b" providerId="ADAL" clId="{49F3BF3C-829D-4CC8-95D7-2584312B91F5}" dt="2024-12-09T01:33:44.497" v="2412" actId="20577"/>
          <ac:spMkLst>
            <pc:docMk/>
            <pc:sldMk cId="3107701665" sldId="287"/>
            <ac:spMk id="2" creationId="{A2FA564B-C5E4-9121-FBD5-C60C098DC65A}"/>
          </ac:spMkLst>
        </pc:spChg>
        <pc:spChg chg="mod">
          <ac:chgData name="Alejandro Marengo" userId="2556e171-ba11-48e9-9046-f9866386399b" providerId="ADAL" clId="{49F3BF3C-829D-4CC8-95D7-2584312B91F5}" dt="2024-12-09T01:35:26.755" v="2605" actId="27636"/>
          <ac:spMkLst>
            <pc:docMk/>
            <pc:sldMk cId="3107701665" sldId="287"/>
            <ac:spMk id="3" creationId="{FC1C753B-0102-282C-45D2-CAA000C1D195}"/>
          </ac:spMkLst>
        </pc:spChg>
      </pc:sldChg>
      <pc:sldChg chg="modSp new mod ord">
        <pc:chgData name="Alejandro Marengo" userId="2556e171-ba11-48e9-9046-f9866386399b" providerId="ADAL" clId="{49F3BF3C-829D-4CC8-95D7-2584312B91F5}" dt="2024-12-09T02:10:44.623" v="3495" actId="20577"/>
        <pc:sldMkLst>
          <pc:docMk/>
          <pc:sldMk cId="1467535376" sldId="288"/>
        </pc:sldMkLst>
        <pc:spChg chg="mod">
          <ac:chgData name="Alejandro Marengo" userId="2556e171-ba11-48e9-9046-f9866386399b" providerId="ADAL" clId="{49F3BF3C-829D-4CC8-95D7-2584312B91F5}" dt="2024-12-09T02:10:44.623" v="3495" actId="20577"/>
          <ac:spMkLst>
            <pc:docMk/>
            <pc:sldMk cId="1467535376" sldId="288"/>
            <ac:spMk id="2" creationId="{13FBFFD7-D0F8-E300-DA86-CD3B7A7C1CA0}"/>
          </ac:spMkLst>
        </pc:spChg>
      </pc:sldChg>
      <pc:sldChg chg="modSp new mod ord">
        <pc:chgData name="Alejandro Marengo" userId="2556e171-ba11-48e9-9046-f9866386399b" providerId="ADAL" clId="{49F3BF3C-829D-4CC8-95D7-2584312B91F5}" dt="2024-12-09T02:16:35.175" v="4381" actId="20577"/>
        <pc:sldMkLst>
          <pc:docMk/>
          <pc:sldMk cId="116145409" sldId="289"/>
        </pc:sldMkLst>
        <pc:spChg chg="mod">
          <ac:chgData name="Alejandro Marengo" userId="2556e171-ba11-48e9-9046-f9866386399b" providerId="ADAL" clId="{49F3BF3C-829D-4CC8-95D7-2584312B91F5}" dt="2024-12-09T02:16:35.175" v="4381" actId="20577"/>
          <ac:spMkLst>
            <pc:docMk/>
            <pc:sldMk cId="116145409" sldId="289"/>
            <ac:spMk id="2" creationId="{5F5AFFBA-E1D0-1AEB-C654-9A80CBB55BA5}"/>
          </ac:spMkLst>
        </pc:spChg>
      </pc:sldChg>
      <pc:sldChg chg="modSp new mod ord">
        <pc:chgData name="Alejandro Marengo" userId="2556e171-ba11-48e9-9046-f9866386399b" providerId="ADAL" clId="{49F3BF3C-829D-4CC8-95D7-2584312B91F5}" dt="2024-12-09T02:21:09.145" v="4854" actId="20577"/>
        <pc:sldMkLst>
          <pc:docMk/>
          <pc:sldMk cId="601242612" sldId="290"/>
        </pc:sldMkLst>
        <pc:spChg chg="mod">
          <ac:chgData name="Alejandro Marengo" userId="2556e171-ba11-48e9-9046-f9866386399b" providerId="ADAL" clId="{49F3BF3C-829D-4CC8-95D7-2584312B91F5}" dt="2024-12-09T02:18:02.099" v="4416" actId="403"/>
          <ac:spMkLst>
            <pc:docMk/>
            <pc:sldMk cId="601242612" sldId="290"/>
            <ac:spMk id="2" creationId="{6AD49951-305A-6AF8-26EB-1273CE3360AB}"/>
          </ac:spMkLst>
        </pc:spChg>
        <pc:spChg chg="mod">
          <ac:chgData name="Alejandro Marengo" userId="2556e171-ba11-48e9-9046-f9866386399b" providerId="ADAL" clId="{49F3BF3C-829D-4CC8-95D7-2584312B91F5}" dt="2024-12-09T02:18:17.481" v="4428" actId="20577"/>
          <ac:spMkLst>
            <pc:docMk/>
            <pc:sldMk cId="601242612" sldId="290"/>
            <ac:spMk id="3" creationId="{85FCC338-1BE9-1FDB-388A-16ACF678FDA0}"/>
          </ac:spMkLst>
        </pc:spChg>
        <pc:spChg chg="mod">
          <ac:chgData name="Alejandro Marengo" userId="2556e171-ba11-48e9-9046-f9866386399b" providerId="ADAL" clId="{49F3BF3C-829D-4CC8-95D7-2584312B91F5}" dt="2024-12-09T02:19:21.308" v="4565" actId="20577"/>
          <ac:spMkLst>
            <pc:docMk/>
            <pc:sldMk cId="601242612" sldId="290"/>
            <ac:spMk id="4" creationId="{9A02EF0D-0AC0-6A40-D747-EEFAFBA9E858}"/>
          </ac:spMkLst>
        </pc:spChg>
        <pc:spChg chg="mod">
          <ac:chgData name="Alejandro Marengo" userId="2556e171-ba11-48e9-9046-f9866386399b" providerId="ADAL" clId="{49F3BF3C-829D-4CC8-95D7-2584312B91F5}" dt="2024-12-09T02:19:57.325" v="4614" actId="20577"/>
          <ac:spMkLst>
            <pc:docMk/>
            <pc:sldMk cId="601242612" sldId="290"/>
            <ac:spMk id="5" creationId="{A239C126-E472-F5CD-8248-B89D4BC5B7DB}"/>
          </ac:spMkLst>
        </pc:spChg>
        <pc:spChg chg="mod">
          <ac:chgData name="Alejandro Marengo" userId="2556e171-ba11-48e9-9046-f9866386399b" providerId="ADAL" clId="{49F3BF3C-829D-4CC8-95D7-2584312B91F5}" dt="2024-12-09T02:21:09.145" v="4854" actId="20577"/>
          <ac:spMkLst>
            <pc:docMk/>
            <pc:sldMk cId="601242612" sldId="290"/>
            <ac:spMk id="6" creationId="{D8770D5D-FFF4-B4B3-AEE4-AEE21D7F6D40}"/>
          </ac:spMkLst>
        </pc:spChg>
      </pc:sldChg>
      <pc:sldChg chg="addSp delSp modSp new mod modClrScheme chgLayout">
        <pc:chgData name="Alejandro Marengo" userId="2556e171-ba11-48e9-9046-f9866386399b" providerId="ADAL" clId="{49F3BF3C-829D-4CC8-95D7-2584312B91F5}" dt="2024-12-09T05:10:49.855" v="9809" actId="20577"/>
        <pc:sldMkLst>
          <pc:docMk/>
          <pc:sldMk cId="1623849344" sldId="291"/>
        </pc:sldMkLst>
        <pc:spChg chg="mod">
          <ac:chgData name="Alejandro Marengo" userId="2556e171-ba11-48e9-9046-f9866386399b" providerId="ADAL" clId="{49F3BF3C-829D-4CC8-95D7-2584312B91F5}" dt="2024-12-09T05:10:49.855" v="9809" actId="20577"/>
          <ac:spMkLst>
            <pc:docMk/>
            <pc:sldMk cId="1623849344" sldId="291"/>
            <ac:spMk id="2" creationId="{608A5D89-0B73-C8E9-D86D-EED75AE22223}"/>
          </ac:spMkLst>
        </pc:spChg>
        <pc:spChg chg="del">
          <ac:chgData name="Alejandro Marengo" userId="2556e171-ba11-48e9-9046-f9866386399b" providerId="ADAL" clId="{49F3BF3C-829D-4CC8-95D7-2584312B91F5}" dt="2024-12-09T02:22:37.323" v="4878" actId="26606"/>
          <ac:spMkLst>
            <pc:docMk/>
            <pc:sldMk cId="1623849344" sldId="291"/>
            <ac:spMk id="3" creationId="{2109930A-2CB0-BB7F-43D0-588D6B6B098F}"/>
          </ac:spMkLst>
        </pc:spChg>
        <pc:spChg chg="del">
          <ac:chgData name="Alejandro Marengo" userId="2556e171-ba11-48e9-9046-f9866386399b" providerId="ADAL" clId="{49F3BF3C-829D-4CC8-95D7-2584312B91F5}" dt="2024-12-09T02:22:37.323" v="4878" actId="26606"/>
          <ac:spMkLst>
            <pc:docMk/>
            <pc:sldMk cId="1623849344" sldId="291"/>
            <ac:spMk id="4" creationId="{AE799973-63A0-0AFF-B069-DB0A7BBF7785}"/>
          </ac:spMkLst>
        </pc:spChg>
        <pc:spChg chg="del">
          <ac:chgData name="Alejandro Marengo" userId="2556e171-ba11-48e9-9046-f9866386399b" providerId="ADAL" clId="{49F3BF3C-829D-4CC8-95D7-2584312B91F5}" dt="2024-12-09T02:22:37.323" v="4878" actId="26606"/>
          <ac:spMkLst>
            <pc:docMk/>
            <pc:sldMk cId="1623849344" sldId="291"/>
            <ac:spMk id="5" creationId="{DEE0B300-4B77-0896-7561-005C42D16D57}"/>
          </ac:spMkLst>
        </pc:spChg>
        <pc:spChg chg="del">
          <ac:chgData name="Alejandro Marengo" userId="2556e171-ba11-48e9-9046-f9866386399b" providerId="ADAL" clId="{49F3BF3C-829D-4CC8-95D7-2584312B91F5}" dt="2024-12-09T02:22:37.323" v="4878" actId="26606"/>
          <ac:spMkLst>
            <pc:docMk/>
            <pc:sldMk cId="1623849344" sldId="291"/>
            <ac:spMk id="6" creationId="{A3C9220C-8574-34BF-5E97-61F7B70BF0C2}"/>
          </ac:spMkLst>
        </pc:spChg>
        <pc:spChg chg="mod">
          <ac:chgData name="Alejandro Marengo" userId="2556e171-ba11-48e9-9046-f9866386399b" providerId="ADAL" clId="{49F3BF3C-829D-4CC8-95D7-2584312B91F5}" dt="2024-12-09T02:23:19.114" v="4886" actId="26606"/>
          <ac:spMkLst>
            <pc:docMk/>
            <pc:sldMk cId="1623849344" sldId="291"/>
            <ac:spMk id="7" creationId="{C8D8DEBC-D1FB-2044-2DC5-8718BB66BCD8}"/>
          </ac:spMkLst>
        </pc:spChg>
        <pc:spChg chg="add del mod">
          <ac:chgData name="Alejandro Marengo" userId="2556e171-ba11-48e9-9046-f9866386399b" providerId="ADAL" clId="{49F3BF3C-829D-4CC8-95D7-2584312B91F5}" dt="2024-12-09T02:23:19.114" v="4886" actId="26606"/>
          <ac:spMkLst>
            <pc:docMk/>
            <pc:sldMk cId="1623849344" sldId="291"/>
            <ac:spMk id="12" creationId="{ABD07CC9-AD2D-4D1E-8BA7-2F973233C35C}"/>
          </ac:spMkLst>
        </pc:spChg>
        <pc:spChg chg="add mod">
          <ac:chgData name="Alejandro Marengo" userId="2556e171-ba11-48e9-9046-f9866386399b" providerId="ADAL" clId="{49F3BF3C-829D-4CC8-95D7-2584312B91F5}" dt="2024-12-09T02:26:41.586" v="5300" actId="20577"/>
          <ac:spMkLst>
            <pc:docMk/>
            <pc:sldMk cId="1623849344" sldId="291"/>
            <ac:spMk id="17" creationId="{A762EA3B-3B48-365C-7F98-8738AC18E727}"/>
          </ac:spMkLst>
        </pc:spChg>
        <pc:spChg chg="add mod">
          <ac:chgData name="Alejandro Marengo" userId="2556e171-ba11-48e9-9046-f9866386399b" providerId="ADAL" clId="{49F3BF3C-829D-4CC8-95D7-2584312B91F5}" dt="2024-12-09T02:28:15.906" v="5567" actId="20577"/>
          <ac:spMkLst>
            <pc:docMk/>
            <pc:sldMk cId="1623849344" sldId="291"/>
            <ac:spMk id="19" creationId="{E232621B-BBDE-84BB-493E-97C6E4A2408B}"/>
          </ac:spMkLst>
        </pc:spChg>
        <pc:spChg chg="add mod">
          <ac:chgData name="Alejandro Marengo" userId="2556e171-ba11-48e9-9046-f9866386399b" providerId="ADAL" clId="{49F3BF3C-829D-4CC8-95D7-2584312B91F5}" dt="2024-12-09T02:23:59.072" v="4929" actId="20577"/>
          <ac:spMkLst>
            <pc:docMk/>
            <pc:sldMk cId="1623849344" sldId="291"/>
            <ac:spMk id="21" creationId="{D8AAD770-F0EA-C895-9D3C-154164D87BA3}"/>
          </ac:spMkLst>
        </pc:spChg>
        <pc:spChg chg="add mod">
          <ac:chgData name="Alejandro Marengo" userId="2556e171-ba11-48e9-9046-f9866386399b" providerId="ADAL" clId="{49F3BF3C-829D-4CC8-95D7-2584312B91F5}" dt="2024-12-09T02:26:31.313" v="5281" actId="20577"/>
          <ac:spMkLst>
            <pc:docMk/>
            <pc:sldMk cId="1623849344" sldId="291"/>
            <ac:spMk id="23" creationId="{BC7ED034-AAB6-151E-759B-733F5DFEDFAE}"/>
          </ac:spMkLst>
        </pc:spChg>
      </pc:sldChg>
      <pc:sldChg chg="addSp delSp modSp new mod chgLayout">
        <pc:chgData name="Alejandro Marengo" userId="2556e171-ba11-48e9-9046-f9866386399b" providerId="ADAL" clId="{49F3BF3C-829D-4CC8-95D7-2584312B91F5}" dt="2024-12-09T05:03:54.104" v="9752" actId="6549"/>
        <pc:sldMkLst>
          <pc:docMk/>
          <pc:sldMk cId="543960447" sldId="292"/>
        </pc:sldMkLst>
        <pc:spChg chg="mod">
          <ac:chgData name="Alejandro Marengo" userId="2556e171-ba11-48e9-9046-f9866386399b" providerId="ADAL" clId="{49F3BF3C-829D-4CC8-95D7-2584312B91F5}" dt="2024-12-09T04:08:21.678" v="8112" actId="27636"/>
          <ac:spMkLst>
            <pc:docMk/>
            <pc:sldMk cId="543960447" sldId="292"/>
            <ac:spMk id="2" creationId="{61FE346A-47A0-29EC-A387-248A1C478FBC}"/>
          </ac:spMkLst>
        </pc:spChg>
        <pc:spChg chg="del">
          <ac:chgData name="Alejandro Marengo" userId="2556e171-ba11-48e9-9046-f9866386399b" providerId="ADAL" clId="{49F3BF3C-829D-4CC8-95D7-2584312B91F5}" dt="2024-12-09T02:30:11.184" v="5626" actId="26606"/>
          <ac:spMkLst>
            <pc:docMk/>
            <pc:sldMk cId="543960447" sldId="292"/>
            <ac:spMk id="3" creationId="{9998C816-1983-8D59-9459-DCA383F3D254}"/>
          </ac:spMkLst>
        </pc:spChg>
        <pc:spChg chg="del">
          <ac:chgData name="Alejandro Marengo" userId="2556e171-ba11-48e9-9046-f9866386399b" providerId="ADAL" clId="{49F3BF3C-829D-4CC8-95D7-2584312B91F5}" dt="2024-12-09T02:30:11.184" v="5626" actId="26606"/>
          <ac:spMkLst>
            <pc:docMk/>
            <pc:sldMk cId="543960447" sldId="292"/>
            <ac:spMk id="4" creationId="{C2CDDDDD-9236-FC12-03B4-E63359C1AF67}"/>
          </ac:spMkLst>
        </pc:spChg>
        <pc:spChg chg="del">
          <ac:chgData name="Alejandro Marengo" userId="2556e171-ba11-48e9-9046-f9866386399b" providerId="ADAL" clId="{49F3BF3C-829D-4CC8-95D7-2584312B91F5}" dt="2024-12-09T02:30:11.184" v="5626" actId="26606"/>
          <ac:spMkLst>
            <pc:docMk/>
            <pc:sldMk cId="543960447" sldId="292"/>
            <ac:spMk id="5" creationId="{C065B437-579D-BD98-A077-5A375DF96E61}"/>
          </ac:spMkLst>
        </pc:spChg>
        <pc:spChg chg="del">
          <ac:chgData name="Alejandro Marengo" userId="2556e171-ba11-48e9-9046-f9866386399b" providerId="ADAL" clId="{49F3BF3C-829D-4CC8-95D7-2584312B91F5}" dt="2024-12-09T02:30:11.184" v="5626" actId="26606"/>
          <ac:spMkLst>
            <pc:docMk/>
            <pc:sldMk cId="543960447" sldId="292"/>
            <ac:spMk id="6" creationId="{3425E81D-5076-8782-FA67-8AF6388A79AB}"/>
          </ac:spMkLst>
        </pc:spChg>
        <pc:spChg chg="mod">
          <ac:chgData name="Alejandro Marengo" userId="2556e171-ba11-48e9-9046-f9866386399b" providerId="ADAL" clId="{49F3BF3C-829D-4CC8-95D7-2584312B91F5}" dt="2024-12-09T02:30:11.184" v="5626" actId="26606"/>
          <ac:spMkLst>
            <pc:docMk/>
            <pc:sldMk cId="543960447" sldId="292"/>
            <ac:spMk id="7" creationId="{61EB80A3-CC69-8071-9734-7B239892F4E6}"/>
          </ac:spMkLst>
        </pc:spChg>
        <pc:spChg chg="add mod">
          <ac:chgData name="Alejandro Marengo" userId="2556e171-ba11-48e9-9046-f9866386399b" providerId="ADAL" clId="{49F3BF3C-829D-4CC8-95D7-2584312B91F5}" dt="2024-12-09T05:03:54.104" v="9752" actId="6549"/>
          <ac:spMkLst>
            <pc:docMk/>
            <pc:sldMk cId="543960447" sldId="292"/>
            <ac:spMk id="12" creationId="{44CB097A-D669-A347-AEBC-384B401E6BBF}"/>
          </ac:spMkLst>
        </pc:spChg>
      </pc:sldChg>
      <pc:sldChg chg="addSp modSp new mod ord modClrScheme chgLayout">
        <pc:chgData name="Alejandro Marengo" userId="2556e171-ba11-48e9-9046-f9866386399b" providerId="ADAL" clId="{49F3BF3C-829D-4CC8-95D7-2584312B91F5}" dt="2024-12-09T02:33:00.052" v="5785" actId="20577"/>
        <pc:sldMkLst>
          <pc:docMk/>
          <pc:sldMk cId="2410356418" sldId="293"/>
        </pc:sldMkLst>
        <pc:spChg chg="mod">
          <ac:chgData name="Alejandro Marengo" userId="2556e171-ba11-48e9-9046-f9866386399b" providerId="ADAL" clId="{49F3BF3C-829D-4CC8-95D7-2584312B91F5}" dt="2024-12-09T02:33:00.052" v="5785" actId="20577"/>
          <ac:spMkLst>
            <pc:docMk/>
            <pc:sldMk cId="2410356418" sldId="293"/>
            <ac:spMk id="2" creationId="{1801728E-0936-65CF-B78A-1712A0270F5A}"/>
          </ac:spMkLst>
        </pc:spChg>
        <pc:spChg chg="add mod">
          <ac:chgData name="Alejandro Marengo" userId="2556e171-ba11-48e9-9046-f9866386399b" providerId="ADAL" clId="{49F3BF3C-829D-4CC8-95D7-2584312B91F5}" dt="2024-12-09T02:31:54.756" v="5735" actId="20577"/>
          <ac:spMkLst>
            <pc:docMk/>
            <pc:sldMk cId="2410356418" sldId="293"/>
            <ac:spMk id="7" creationId="{E76D8FC5-9C68-90EA-4E32-8E6C193C22FD}"/>
          </ac:spMkLst>
        </pc:spChg>
        <pc:spChg chg="add mod">
          <ac:chgData name="Alejandro Marengo" userId="2556e171-ba11-48e9-9046-f9866386399b" providerId="ADAL" clId="{49F3BF3C-829D-4CC8-95D7-2584312B91F5}" dt="2024-12-09T02:29:16.755" v="5578" actId="26606"/>
          <ac:spMkLst>
            <pc:docMk/>
            <pc:sldMk cId="2410356418" sldId="293"/>
            <ac:spMk id="9" creationId="{25FCB4BC-8025-779F-8839-AB82E12EE361}"/>
          </ac:spMkLst>
        </pc:spChg>
      </pc:sldChg>
      <pc:sldChg chg="modSp new mod">
        <pc:chgData name="Alejandro Marengo" userId="2556e171-ba11-48e9-9046-f9866386399b" providerId="ADAL" clId="{49F3BF3C-829D-4CC8-95D7-2584312B91F5}" dt="2024-12-09T02:48:04.697" v="7235" actId="20577"/>
        <pc:sldMkLst>
          <pc:docMk/>
          <pc:sldMk cId="1011418803" sldId="294"/>
        </pc:sldMkLst>
        <pc:spChg chg="mod">
          <ac:chgData name="Alejandro Marengo" userId="2556e171-ba11-48e9-9046-f9866386399b" providerId="ADAL" clId="{49F3BF3C-829D-4CC8-95D7-2584312B91F5}" dt="2024-12-09T02:42:00.199" v="6753" actId="14100"/>
          <ac:spMkLst>
            <pc:docMk/>
            <pc:sldMk cId="1011418803" sldId="294"/>
            <ac:spMk id="2" creationId="{2C094A41-8B60-27E0-7D44-B53FB3A01F12}"/>
          </ac:spMkLst>
        </pc:spChg>
        <pc:spChg chg="mod">
          <ac:chgData name="Alejandro Marengo" userId="2556e171-ba11-48e9-9046-f9866386399b" providerId="ADAL" clId="{49F3BF3C-829D-4CC8-95D7-2584312B91F5}" dt="2024-12-09T02:48:04.697" v="7235" actId="20577"/>
          <ac:spMkLst>
            <pc:docMk/>
            <pc:sldMk cId="1011418803" sldId="294"/>
            <ac:spMk id="3" creationId="{CB4F49D6-2335-1EB6-A9B0-8C9A9639DC7D}"/>
          </ac:spMkLst>
        </pc:spChg>
      </pc:sldChg>
      <pc:sldChg chg="addSp delSp modSp new mod">
        <pc:chgData name="Alejandro Marengo" userId="2556e171-ba11-48e9-9046-f9866386399b" providerId="ADAL" clId="{49F3BF3C-829D-4CC8-95D7-2584312B91F5}" dt="2024-12-09T02:52:19.614" v="7738" actId="255"/>
        <pc:sldMkLst>
          <pc:docMk/>
          <pc:sldMk cId="4058295673" sldId="295"/>
        </pc:sldMkLst>
        <pc:spChg chg="del">
          <ac:chgData name="Alejandro Marengo" userId="2556e171-ba11-48e9-9046-f9866386399b" providerId="ADAL" clId="{49F3BF3C-829D-4CC8-95D7-2584312B91F5}" dt="2024-12-09T02:48:30.118" v="7237"/>
          <ac:spMkLst>
            <pc:docMk/>
            <pc:sldMk cId="4058295673" sldId="295"/>
            <ac:spMk id="2" creationId="{A17C4F09-D37B-001E-1939-B740EE42EABA}"/>
          </ac:spMkLst>
        </pc:spChg>
        <pc:spChg chg="mod">
          <ac:chgData name="Alejandro Marengo" userId="2556e171-ba11-48e9-9046-f9866386399b" providerId="ADAL" clId="{49F3BF3C-829D-4CC8-95D7-2584312B91F5}" dt="2024-12-09T02:52:19.614" v="7738" actId="255"/>
          <ac:spMkLst>
            <pc:docMk/>
            <pc:sldMk cId="4058295673" sldId="295"/>
            <ac:spMk id="3" creationId="{D8A1DA11-E116-C1A6-B8D4-7935EC3C9172}"/>
          </ac:spMkLst>
        </pc:spChg>
        <pc:spChg chg="add mod">
          <ac:chgData name="Alejandro Marengo" userId="2556e171-ba11-48e9-9046-f9866386399b" providerId="ADAL" clId="{49F3BF3C-829D-4CC8-95D7-2584312B91F5}" dt="2024-12-09T02:48:30.118" v="7237"/>
          <ac:spMkLst>
            <pc:docMk/>
            <pc:sldMk cId="4058295673" sldId="295"/>
            <ac:spMk id="5" creationId="{5E5AB300-40BE-236C-B9F0-81B5BC8D26EA}"/>
          </ac:spMkLst>
        </pc:spChg>
      </pc:sldChg>
      <pc:sldChg chg="addSp delSp modSp new mod chgLayout">
        <pc:chgData name="Alejandro Marengo" userId="2556e171-ba11-48e9-9046-f9866386399b" providerId="ADAL" clId="{49F3BF3C-829D-4CC8-95D7-2584312B91F5}" dt="2024-12-09T02:55:26.310" v="7962" actId="255"/>
        <pc:sldMkLst>
          <pc:docMk/>
          <pc:sldMk cId="324018735" sldId="296"/>
        </pc:sldMkLst>
        <pc:spChg chg="del">
          <ac:chgData name="Alejandro Marengo" userId="2556e171-ba11-48e9-9046-f9866386399b" providerId="ADAL" clId="{49F3BF3C-829D-4CC8-95D7-2584312B91F5}" dt="2024-12-09T02:54:08.153" v="7740" actId="26606"/>
          <ac:spMkLst>
            <pc:docMk/>
            <pc:sldMk cId="324018735" sldId="296"/>
            <ac:spMk id="2" creationId="{1DE8CCE7-1E37-8323-9083-4BE5D38D9908}"/>
          </ac:spMkLst>
        </pc:spChg>
        <pc:spChg chg="del">
          <ac:chgData name="Alejandro Marengo" userId="2556e171-ba11-48e9-9046-f9866386399b" providerId="ADAL" clId="{49F3BF3C-829D-4CC8-95D7-2584312B91F5}" dt="2024-12-09T02:54:08.153" v="7740" actId="26606"/>
          <ac:spMkLst>
            <pc:docMk/>
            <pc:sldMk cId="324018735" sldId="296"/>
            <ac:spMk id="3" creationId="{3F2D9770-DFAC-0B3E-296B-40DAF0A875C2}"/>
          </ac:spMkLst>
        </pc:spChg>
        <pc:spChg chg="mod">
          <ac:chgData name="Alejandro Marengo" userId="2556e171-ba11-48e9-9046-f9866386399b" providerId="ADAL" clId="{49F3BF3C-829D-4CC8-95D7-2584312B91F5}" dt="2024-12-09T02:54:08.153" v="7740" actId="26606"/>
          <ac:spMkLst>
            <pc:docMk/>
            <pc:sldMk cId="324018735" sldId="296"/>
            <ac:spMk id="4" creationId="{E026060C-F68F-DC1D-3C98-3DD67125ED4A}"/>
          </ac:spMkLst>
        </pc:spChg>
        <pc:spChg chg="add mod">
          <ac:chgData name="Alejandro Marengo" userId="2556e171-ba11-48e9-9046-f9866386399b" providerId="ADAL" clId="{49F3BF3C-829D-4CC8-95D7-2584312B91F5}" dt="2024-12-09T02:54:11.447" v="7746" actId="20577"/>
          <ac:spMkLst>
            <pc:docMk/>
            <pc:sldMk cId="324018735" sldId="296"/>
            <ac:spMk id="9" creationId="{B05C2FB9-C2D4-9CF8-D684-01C4C6607E52}"/>
          </ac:spMkLst>
        </pc:spChg>
        <pc:spChg chg="add mod">
          <ac:chgData name="Alejandro Marengo" userId="2556e171-ba11-48e9-9046-f9866386399b" providerId="ADAL" clId="{49F3BF3C-829D-4CC8-95D7-2584312B91F5}" dt="2024-12-09T02:55:26.310" v="7962" actId="255"/>
          <ac:spMkLst>
            <pc:docMk/>
            <pc:sldMk cId="324018735" sldId="296"/>
            <ac:spMk id="11" creationId="{C83892A5-D51E-AD9A-3DBC-82A31A1A7D9A}"/>
          </ac:spMkLst>
        </pc:spChg>
      </pc:sldChg>
      <pc:sldChg chg="addSp delSp modSp new mod modClrScheme chgLayout">
        <pc:chgData name="Alejandro Marengo" userId="2556e171-ba11-48e9-9046-f9866386399b" providerId="ADAL" clId="{49F3BF3C-829D-4CC8-95D7-2584312B91F5}" dt="2024-12-09T04:54:46.678" v="9644" actId="1076"/>
        <pc:sldMkLst>
          <pc:docMk/>
          <pc:sldMk cId="2193437668" sldId="297"/>
        </pc:sldMkLst>
        <pc:spChg chg="del">
          <ac:chgData name="Alejandro Marengo" userId="2556e171-ba11-48e9-9046-f9866386399b" providerId="ADAL" clId="{49F3BF3C-829D-4CC8-95D7-2584312B91F5}" dt="2024-12-09T03:13:48.723" v="7964" actId="26606"/>
          <ac:spMkLst>
            <pc:docMk/>
            <pc:sldMk cId="2193437668" sldId="297"/>
            <ac:spMk id="2" creationId="{D9A4356B-6A85-756C-6F5D-5C5A41EFE109}"/>
          </ac:spMkLst>
        </pc:spChg>
        <pc:spChg chg="del">
          <ac:chgData name="Alejandro Marengo" userId="2556e171-ba11-48e9-9046-f9866386399b" providerId="ADAL" clId="{49F3BF3C-829D-4CC8-95D7-2584312B91F5}" dt="2024-12-09T03:13:48.723" v="7964" actId="26606"/>
          <ac:spMkLst>
            <pc:docMk/>
            <pc:sldMk cId="2193437668" sldId="297"/>
            <ac:spMk id="3" creationId="{17C3A0DD-BB98-5C70-61AC-5E39EAEB36BF}"/>
          </ac:spMkLst>
        </pc:spChg>
        <pc:spChg chg="mod">
          <ac:chgData name="Alejandro Marengo" userId="2556e171-ba11-48e9-9046-f9866386399b" providerId="ADAL" clId="{49F3BF3C-829D-4CC8-95D7-2584312B91F5}" dt="2024-12-09T03:13:48.723" v="7964" actId="26606"/>
          <ac:spMkLst>
            <pc:docMk/>
            <pc:sldMk cId="2193437668" sldId="297"/>
            <ac:spMk id="4" creationId="{0C1C0737-F6A0-879F-8247-B924439D10EB}"/>
          </ac:spMkLst>
        </pc:spChg>
        <pc:spChg chg="add mod">
          <ac:chgData name="Alejandro Marengo" userId="2556e171-ba11-48e9-9046-f9866386399b" providerId="ADAL" clId="{49F3BF3C-829D-4CC8-95D7-2584312B91F5}" dt="2024-12-09T04:54:46.678" v="9644" actId="1076"/>
          <ac:spMkLst>
            <pc:docMk/>
            <pc:sldMk cId="2193437668" sldId="297"/>
            <ac:spMk id="9" creationId="{13B7ADD8-08CF-1C75-78E1-D909168D3BEF}"/>
          </ac:spMkLst>
        </pc:spChg>
        <pc:spChg chg="add mod">
          <ac:chgData name="Alejandro Marengo" userId="2556e171-ba11-48e9-9046-f9866386399b" providerId="ADAL" clId="{49F3BF3C-829D-4CC8-95D7-2584312B91F5}" dt="2024-12-09T03:13:48.723" v="7964" actId="26606"/>
          <ac:spMkLst>
            <pc:docMk/>
            <pc:sldMk cId="2193437668" sldId="297"/>
            <ac:spMk id="11" creationId="{977329B1-9A67-0AF8-AD9E-3A9A2468B4A6}"/>
          </ac:spMkLst>
        </pc:spChg>
      </pc:sldChg>
      <pc:sldChg chg="addSp delSp modSp new mod modClrScheme chgLayout">
        <pc:chgData name="Alejandro Marengo" userId="2556e171-ba11-48e9-9046-f9866386399b" providerId="ADAL" clId="{49F3BF3C-829D-4CC8-95D7-2584312B91F5}" dt="2024-12-09T04:55:06.793" v="9648" actId="20577"/>
        <pc:sldMkLst>
          <pc:docMk/>
          <pc:sldMk cId="1963819886" sldId="298"/>
        </pc:sldMkLst>
        <pc:spChg chg="del">
          <ac:chgData name="Alejandro Marengo" userId="2556e171-ba11-48e9-9046-f9866386399b" providerId="ADAL" clId="{49F3BF3C-829D-4CC8-95D7-2584312B91F5}" dt="2024-12-09T03:14:13.926" v="7983" actId="26606"/>
          <ac:spMkLst>
            <pc:docMk/>
            <pc:sldMk cId="1963819886" sldId="298"/>
            <ac:spMk id="2" creationId="{2A436B2B-E746-E2CA-D7F9-3F30A0F83F73}"/>
          </ac:spMkLst>
        </pc:spChg>
        <pc:spChg chg="del">
          <ac:chgData name="Alejandro Marengo" userId="2556e171-ba11-48e9-9046-f9866386399b" providerId="ADAL" clId="{49F3BF3C-829D-4CC8-95D7-2584312B91F5}" dt="2024-12-09T03:14:13.926" v="7983" actId="26606"/>
          <ac:spMkLst>
            <pc:docMk/>
            <pc:sldMk cId="1963819886" sldId="298"/>
            <ac:spMk id="3" creationId="{2E9A6807-02D0-4ED9-69CC-5F6130206CBB}"/>
          </ac:spMkLst>
        </pc:spChg>
        <pc:spChg chg="mod">
          <ac:chgData name="Alejandro Marengo" userId="2556e171-ba11-48e9-9046-f9866386399b" providerId="ADAL" clId="{49F3BF3C-829D-4CC8-95D7-2584312B91F5}" dt="2024-12-09T03:14:13.926" v="7983" actId="26606"/>
          <ac:spMkLst>
            <pc:docMk/>
            <pc:sldMk cId="1963819886" sldId="298"/>
            <ac:spMk id="4" creationId="{F343996B-C939-5D45-F42E-58A05D9B7A6C}"/>
          </ac:spMkLst>
        </pc:spChg>
        <pc:spChg chg="add mod">
          <ac:chgData name="Alejandro Marengo" userId="2556e171-ba11-48e9-9046-f9866386399b" providerId="ADAL" clId="{49F3BF3C-829D-4CC8-95D7-2584312B91F5}" dt="2024-12-09T04:52:16.565" v="9475" actId="478"/>
          <ac:spMkLst>
            <pc:docMk/>
            <pc:sldMk cId="1963819886" sldId="298"/>
            <ac:spMk id="6" creationId="{5A414E2C-7B20-6983-0710-13695CE7C4BC}"/>
          </ac:spMkLst>
        </pc:spChg>
        <pc:spChg chg="add mod">
          <ac:chgData name="Alejandro Marengo" userId="2556e171-ba11-48e9-9046-f9866386399b" providerId="ADAL" clId="{49F3BF3C-829D-4CC8-95D7-2584312B91F5}" dt="2024-12-09T04:52:18.071" v="9476" actId="478"/>
          <ac:spMkLst>
            <pc:docMk/>
            <pc:sldMk cId="1963819886" sldId="298"/>
            <ac:spMk id="8" creationId="{86674264-F513-84F7-B31F-7F68BE68D047}"/>
          </ac:spMkLst>
        </pc:spChg>
        <pc:spChg chg="add mod">
          <ac:chgData name="Alejandro Marengo" userId="2556e171-ba11-48e9-9046-f9866386399b" providerId="ADAL" clId="{49F3BF3C-829D-4CC8-95D7-2584312B91F5}" dt="2024-12-09T03:14:19.008" v="8000" actId="20577"/>
          <ac:spMkLst>
            <pc:docMk/>
            <pc:sldMk cId="1963819886" sldId="298"/>
            <ac:spMk id="9" creationId="{810B9EB2-D1A5-FEC1-BFA8-2D92B24D4498}"/>
          </ac:spMkLst>
        </pc:spChg>
        <pc:spChg chg="add mod">
          <ac:chgData name="Alejandro Marengo" userId="2556e171-ba11-48e9-9046-f9866386399b" providerId="ADAL" clId="{49F3BF3C-829D-4CC8-95D7-2584312B91F5}" dt="2024-12-09T04:48:41.339" v="9124" actId="20577"/>
          <ac:spMkLst>
            <pc:docMk/>
            <pc:sldMk cId="1963819886" sldId="298"/>
            <ac:spMk id="11" creationId="{3C948B5C-9FA7-2AA3-9E54-AF8D260A584D}"/>
          </ac:spMkLst>
        </pc:spChg>
        <pc:spChg chg="add mod">
          <ac:chgData name="Alejandro Marengo" userId="2556e171-ba11-48e9-9046-f9866386399b" providerId="ADAL" clId="{49F3BF3C-829D-4CC8-95D7-2584312B91F5}" dt="2024-12-09T04:55:06.793" v="9648" actId="20577"/>
          <ac:spMkLst>
            <pc:docMk/>
            <pc:sldMk cId="1963819886" sldId="298"/>
            <ac:spMk id="13" creationId="{4536C848-B777-F7E3-5C6E-852C507036ED}"/>
          </ac:spMkLst>
        </pc:spChg>
        <pc:spChg chg="add del mod">
          <ac:chgData name="Alejandro Marengo" userId="2556e171-ba11-48e9-9046-f9866386399b" providerId="ADAL" clId="{49F3BF3C-829D-4CC8-95D7-2584312B91F5}" dt="2024-12-09T04:52:18.071" v="9476" actId="478"/>
          <ac:spMkLst>
            <pc:docMk/>
            <pc:sldMk cId="1963819886" sldId="298"/>
            <ac:spMk id="15" creationId="{B3D02FA3-A651-CB33-C0CE-00E5AF9D4844}"/>
          </ac:spMkLst>
        </pc:spChg>
        <pc:spChg chg="add del mod">
          <ac:chgData name="Alejandro Marengo" userId="2556e171-ba11-48e9-9046-f9866386399b" providerId="ADAL" clId="{49F3BF3C-829D-4CC8-95D7-2584312B91F5}" dt="2024-12-09T04:52:16.565" v="9475" actId="478"/>
          <ac:spMkLst>
            <pc:docMk/>
            <pc:sldMk cId="1963819886" sldId="298"/>
            <ac:spMk id="17" creationId="{A88455BF-8C59-82F1-074A-57CE05E78DC2}"/>
          </ac:spMkLst>
        </pc:spChg>
      </pc:sldChg>
      <pc:sldChg chg="modSp new del mod">
        <pc:chgData name="Alejandro Marengo" userId="2556e171-ba11-48e9-9046-f9866386399b" providerId="ADAL" clId="{49F3BF3C-829D-4CC8-95D7-2584312B91F5}" dt="2024-12-09T05:12:58.068" v="9831" actId="2696"/>
        <pc:sldMkLst>
          <pc:docMk/>
          <pc:sldMk cId="260501324" sldId="299"/>
        </pc:sldMkLst>
        <pc:spChg chg="mod">
          <ac:chgData name="Alejandro Marengo" userId="2556e171-ba11-48e9-9046-f9866386399b" providerId="ADAL" clId="{49F3BF3C-829D-4CC8-95D7-2584312B91F5}" dt="2024-12-09T05:12:55.356" v="9830" actId="20577"/>
          <ac:spMkLst>
            <pc:docMk/>
            <pc:sldMk cId="260501324" sldId="299"/>
            <ac:spMk id="2" creationId="{45BA79E5-AB41-5AD4-31B1-63400226F2A0}"/>
          </ac:spMkLst>
        </pc:spChg>
      </pc:sldChg>
      <pc:sldChg chg="addSp delSp modSp new mod ord chgLayout">
        <pc:chgData name="Alejandro Marengo" userId="2556e171-ba11-48e9-9046-f9866386399b" providerId="ADAL" clId="{49F3BF3C-829D-4CC8-95D7-2584312B91F5}" dt="2024-12-09T05:15:16.367" v="9867" actId="26606"/>
        <pc:sldMkLst>
          <pc:docMk/>
          <pc:sldMk cId="2460691102" sldId="299"/>
        </pc:sldMkLst>
        <pc:spChg chg="mod">
          <ac:chgData name="Alejandro Marengo" userId="2556e171-ba11-48e9-9046-f9866386399b" providerId="ADAL" clId="{49F3BF3C-829D-4CC8-95D7-2584312B91F5}" dt="2024-12-09T05:15:16.367" v="9867" actId="26606"/>
          <ac:spMkLst>
            <pc:docMk/>
            <pc:sldMk cId="2460691102" sldId="299"/>
            <ac:spMk id="2" creationId="{89EDC982-3966-07D0-340D-60F529F6E43D}"/>
          </ac:spMkLst>
        </pc:spChg>
        <pc:spChg chg="del mod">
          <ac:chgData name="Alejandro Marengo" userId="2556e171-ba11-48e9-9046-f9866386399b" providerId="ADAL" clId="{49F3BF3C-829D-4CC8-95D7-2584312B91F5}" dt="2024-12-09T05:15:16.367" v="9867" actId="26606"/>
          <ac:spMkLst>
            <pc:docMk/>
            <pc:sldMk cId="2460691102" sldId="299"/>
            <ac:spMk id="3" creationId="{ABF63BD1-0F7B-937B-EAD2-C45E4AE6BA87}"/>
          </ac:spMkLst>
        </pc:spChg>
        <pc:spChg chg="add">
          <ac:chgData name="Alejandro Marengo" userId="2556e171-ba11-48e9-9046-f9866386399b" providerId="ADAL" clId="{49F3BF3C-829D-4CC8-95D7-2584312B91F5}" dt="2024-12-09T05:13:23.428" v="9847"/>
          <ac:spMkLst>
            <pc:docMk/>
            <pc:sldMk cId="2460691102" sldId="299"/>
            <ac:spMk id="4" creationId="{1F0D1015-C8B5-E5A3-C4C3-6CACC385A89F}"/>
          </ac:spMkLst>
        </pc:spChg>
        <pc:spChg chg="add mod">
          <ac:chgData name="Alejandro Marengo" userId="2556e171-ba11-48e9-9046-f9866386399b" providerId="ADAL" clId="{49F3BF3C-829D-4CC8-95D7-2584312B91F5}" dt="2024-12-09T05:13:55.751" v="9858" actId="207"/>
          <ac:spMkLst>
            <pc:docMk/>
            <pc:sldMk cId="2460691102" sldId="299"/>
            <ac:spMk id="5" creationId="{0CDA0AF2-DA5B-336B-3FA5-A9A61AB697BB}"/>
          </ac:spMkLst>
        </pc:spChg>
        <pc:spChg chg="add mod">
          <ac:chgData name="Alejandro Marengo" userId="2556e171-ba11-48e9-9046-f9866386399b" providerId="ADAL" clId="{49F3BF3C-829D-4CC8-95D7-2584312B91F5}" dt="2024-12-09T05:15:16.367" v="9867" actId="26606"/>
          <ac:spMkLst>
            <pc:docMk/>
            <pc:sldMk cId="2460691102" sldId="299"/>
            <ac:spMk id="9" creationId="{D75A64FE-4B99-7847-D422-7B15BBEA338F}"/>
          </ac:spMkLst>
        </pc:spChg>
        <pc:spChg chg="add mod">
          <ac:chgData name="Alejandro Marengo" userId="2556e171-ba11-48e9-9046-f9866386399b" providerId="ADAL" clId="{49F3BF3C-829D-4CC8-95D7-2584312B91F5}" dt="2024-12-09T05:15:16.367" v="9867" actId="26606"/>
          <ac:spMkLst>
            <pc:docMk/>
            <pc:sldMk cId="2460691102" sldId="299"/>
            <ac:spMk id="11" creationId="{51561501-9BCB-EC30-BB9C-D7B4F0A764E1}"/>
          </ac:spMkLst>
        </pc:spChg>
        <pc:graphicFrameChg chg="add">
          <ac:chgData name="Alejandro Marengo" userId="2556e171-ba11-48e9-9046-f9866386399b" providerId="ADAL" clId="{49F3BF3C-829D-4CC8-95D7-2584312B91F5}" dt="2024-12-09T05:15:16.367" v="9867" actId="26606"/>
          <ac:graphicFrameMkLst>
            <pc:docMk/>
            <pc:sldMk cId="2460691102" sldId="299"/>
            <ac:graphicFrameMk id="6" creationId="{C8C47847-A219-B10C-E33A-0EB12BDB18C7}"/>
          </ac:graphicFrameMkLst>
        </pc:graphicFrameChg>
      </pc:sldChg>
      <pc:sldChg chg="new del">
        <pc:chgData name="Alejandro Marengo" userId="2556e171-ba11-48e9-9046-f9866386399b" providerId="ADAL" clId="{49F3BF3C-829D-4CC8-95D7-2584312B91F5}" dt="2024-12-09T05:13:07.165" v="9833" actId="2696"/>
        <pc:sldMkLst>
          <pc:docMk/>
          <pc:sldMk cId="2941915107" sldId="29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B984E3-8B64-4E36-A6D3-58AAD3AE30EA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845F8C97-D05F-42F3-BFC4-F1A608D272DC}">
      <dgm:prSet/>
      <dgm:spPr/>
      <dgm:t>
        <a:bodyPr/>
        <a:lstStyle/>
        <a:p>
          <a:r>
            <a:rPr lang="en-US"/>
            <a:t>Becker, G. S. (1991). A note on restaurant pricing and other examples of social influences on price. </a:t>
          </a:r>
          <a:r>
            <a:rPr lang="en-US" i="1"/>
            <a:t>Journal of Political Economy</a:t>
          </a:r>
          <a:r>
            <a:rPr lang="en-US"/>
            <a:t>, 1109-1116.</a:t>
          </a:r>
        </a:p>
      </dgm:t>
    </dgm:pt>
    <dgm:pt modelId="{C2A983AD-1CD2-4BD1-B5CD-1B379E0A368A}" type="parTrans" cxnId="{2304CDF4-33B5-4EE2-8B96-331D1C630011}">
      <dgm:prSet/>
      <dgm:spPr/>
      <dgm:t>
        <a:bodyPr/>
        <a:lstStyle/>
        <a:p>
          <a:endParaRPr lang="en-US"/>
        </a:p>
      </dgm:t>
    </dgm:pt>
    <dgm:pt modelId="{A912EA9D-C4E3-46FF-B124-0BCC6BC2C8A0}" type="sibTrans" cxnId="{2304CDF4-33B5-4EE2-8B96-331D1C630011}">
      <dgm:prSet/>
      <dgm:spPr/>
      <dgm:t>
        <a:bodyPr/>
        <a:lstStyle/>
        <a:p>
          <a:endParaRPr lang="en-US"/>
        </a:p>
      </dgm:t>
    </dgm:pt>
    <dgm:pt modelId="{EA31E0E1-A9B6-4AF9-A339-345E87052D38}">
      <dgm:prSet/>
      <dgm:spPr/>
      <dgm:t>
        <a:bodyPr/>
        <a:lstStyle/>
        <a:p>
          <a:r>
            <a:rPr lang="en-US"/>
            <a:t>Crawford, G. S., Lee, R. S., Whinston, M. D., &amp; Yurukoglu, A. (2018). The welfare effects of vertical integration in multicfhannel television markets. </a:t>
          </a:r>
          <a:r>
            <a:rPr lang="en-US" i="1"/>
            <a:t>Econometrica</a:t>
          </a:r>
          <a:r>
            <a:rPr lang="en-US"/>
            <a:t>, 891-954.</a:t>
          </a:r>
        </a:p>
      </dgm:t>
    </dgm:pt>
    <dgm:pt modelId="{784229AB-3B6C-4B4D-9B4C-64A076550324}" type="parTrans" cxnId="{9F9EEE2D-F0C6-48A7-88E3-79D625241292}">
      <dgm:prSet/>
      <dgm:spPr/>
      <dgm:t>
        <a:bodyPr/>
        <a:lstStyle/>
        <a:p>
          <a:endParaRPr lang="en-US"/>
        </a:p>
      </dgm:t>
    </dgm:pt>
    <dgm:pt modelId="{0DC98D93-F803-4F03-A89B-B29DD8906B92}" type="sibTrans" cxnId="{9F9EEE2D-F0C6-48A7-88E3-79D625241292}">
      <dgm:prSet/>
      <dgm:spPr/>
      <dgm:t>
        <a:bodyPr/>
        <a:lstStyle/>
        <a:p>
          <a:endParaRPr lang="en-US"/>
        </a:p>
      </dgm:t>
    </dgm:pt>
    <dgm:pt modelId="{8788F1F3-D925-42A5-9011-2D831A3EE490}">
      <dgm:prSet/>
      <dgm:spPr/>
      <dgm:t>
        <a:bodyPr/>
        <a:lstStyle/>
        <a:p>
          <a:r>
            <a:rPr lang="en-US"/>
            <a:t>Lu, C. H., &amp; LaRiviere, J. (2022). Welfare Impacts of Subscriptions for Digital Goods: The Case of Videogames. </a:t>
          </a:r>
          <a:r>
            <a:rPr lang="en-US" i="1"/>
            <a:t>International Industrial Organization Conference</a:t>
          </a:r>
          <a:r>
            <a:rPr lang="en-US"/>
            <a:t>, 1-90.</a:t>
          </a:r>
        </a:p>
      </dgm:t>
    </dgm:pt>
    <dgm:pt modelId="{E31A7AD6-A7ED-49A0-B084-AFFB59B60FF9}" type="parTrans" cxnId="{D034DA4E-C369-4BE8-8E11-EF7406A0FC6B}">
      <dgm:prSet/>
      <dgm:spPr/>
      <dgm:t>
        <a:bodyPr/>
        <a:lstStyle/>
        <a:p>
          <a:endParaRPr lang="en-US"/>
        </a:p>
      </dgm:t>
    </dgm:pt>
    <dgm:pt modelId="{8813EAAE-F37C-45F9-A05A-7DF561178647}" type="sibTrans" cxnId="{D034DA4E-C369-4BE8-8E11-EF7406A0FC6B}">
      <dgm:prSet/>
      <dgm:spPr/>
      <dgm:t>
        <a:bodyPr/>
        <a:lstStyle/>
        <a:p>
          <a:endParaRPr lang="en-US"/>
        </a:p>
      </dgm:t>
    </dgm:pt>
    <dgm:pt modelId="{57B5B408-1220-49B8-822E-D972E75F5D69}">
      <dgm:prSet/>
      <dgm:spPr/>
      <dgm:t>
        <a:bodyPr/>
        <a:lstStyle/>
        <a:p>
          <a:r>
            <a:rPr lang="en-US"/>
            <a:t>Tudon, J. (2022). Distilling network effects from Steam. </a:t>
          </a:r>
          <a:r>
            <a:rPr lang="en-US" i="1"/>
            <a:t>Quantitative Marketing and Economics</a:t>
          </a:r>
          <a:r>
            <a:rPr lang="en-US"/>
            <a:t>, 293-312.</a:t>
          </a:r>
        </a:p>
      </dgm:t>
    </dgm:pt>
    <dgm:pt modelId="{4D7275FE-5E04-4EDD-A9D4-EF2374D44B9A}" type="parTrans" cxnId="{D9089B6A-5E65-4701-A1C3-16BF2B758E19}">
      <dgm:prSet/>
      <dgm:spPr/>
      <dgm:t>
        <a:bodyPr/>
        <a:lstStyle/>
        <a:p>
          <a:endParaRPr lang="en-US"/>
        </a:p>
      </dgm:t>
    </dgm:pt>
    <dgm:pt modelId="{05AF17F4-BFA3-47BE-BD87-B98327CBF500}" type="sibTrans" cxnId="{D9089B6A-5E65-4701-A1C3-16BF2B758E19}">
      <dgm:prSet/>
      <dgm:spPr/>
      <dgm:t>
        <a:bodyPr/>
        <a:lstStyle/>
        <a:p>
          <a:endParaRPr lang="en-US"/>
        </a:p>
      </dgm:t>
    </dgm:pt>
    <dgm:pt modelId="{45BF3F84-6FCC-4F77-A2E7-8928857AF19C}" type="pres">
      <dgm:prSet presAssocID="{66B984E3-8B64-4E36-A6D3-58AAD3AE30EA}" presName="vert0" presStyleCnt="0">
        <dgm:presLayoutVars>
          <dgm:dir/>
          <dgm:animOne val="branch"/>
          <dgm:animLvl val="lvl"/>
        </dgm:presLayoutVars>
      </dgm:prSet>
      <dgm:spPr/>
    </dgm:pt>
    <dgm:pt modelId="{4C5960BE-D6CA-474F-85ED-B618B9EEA517}" type="pres">
      <dgm:prSet presAssocID="{845F8C97-D05F-42F3-BFC4-F1A608D272DC}" presName="thickLine" presStyleLbl="alignNode1" presStyleIdx="0" presStyleCnt="4"/>
      <dgm:spPr/>
    </dgm:pt>
    <dgm:pt modelId="{B91A178D-77FC-4CCF-936C-81AE2D1AF8FD}" type="pres">
      <dgm:prSet presAssocID="{845F8C97-D05F-42F3-BFC4-F1A608D272DC}" presName="horz1" presStyleCnt="0"/>
      <dgm:spPr/>
    </dgm:pt>
    <dgm:pt modelId="{535CBE35-399E-45BC-B673-4E48AA48BFF2}" type="pres">
      <dgm:prSet presAssocID="{845F8C97-D05F-42F3-BFC4-F1A608D272DC}" presName="tx1" presStyleLbl="revTx" presStyleIdx="0" presStyleCnt="4"/>
      <dgm:spPr/>
    </dgm:pt>
    <dgm:pt modelId="{ACD700C2-EB98-43CF-87C2-FD040E151C24}" type="pres">
      <dgm:prSet presAssocID="{845F8C97-D05F-42F3-BFC4-F1A608D272DC}" presName="vert1" presStyleCnt="0"/>
      <dgm:spPr/>
    </dgm:pt>
    <dgm:pt modelId="{F021AC5C-6B4C-41B9-B416-EEF97AE48ED6}" type="pres">
      <dgm:prSet presAssocID="{EA31E0E1-A9B6-4AF9-A339-345E87052D38}" presName="thickLine" presStyleLbl="alignNode1" presStyleIdx="1" presStyleCnt="4"/>
      <dgm:spPr/>
    </dgm:pt>
    <dgm:pt modelId="{37E4D180-4188-4653-86AF-4C80D1B519FC}" type="pres">
      <dgm:prSet presAssocID="{EA31E0E1-A9B6-4AF9-A339-345E87052D38}" presName="horz1" presStyleCnt="0"/>
      <dgm:spPr/>
    </dgm:pt>
    <dgm:pt modelId="{CBE09EBA-5597-465B-AAC6-E63165BCB194}" type="pres">
      <dgm:prSet presAssocID="{EA31E0E1-A9B6-4AF9-A339-345E87052D38}" presName="tx1" presStyleLbl="revTx" presStyleIdx="1" presStyleCnt="4"/>
      <dgm:spPr/>
    </dgm:pt>
    <dgm:pt modelId="{585F4E03-8D15-4A0C-B912-E25061D0246D}" type="pres">
      <dgm:prSet presAssocID="{EA31E0E1-A9B6-4AF9-A339-345E87052D38}" presName="vert1" presStyleCnt="0"/>
      <dgm:spPr/>
    </dgm:pt>
    <dgm:pt modelId="{57BB7F17-7395-48EC-9882-4EE0496BB67B}" type="pres">
      <dgm:prSet presAssocID="{8788F1F3-D925-42A5-9011-2D831A3EE490}" presName="thickLine" presStyleLbl="alignNode1" presStyleIdx="2" presStyleCnt="4"/>
      <dgm:spPr/>
    </dgm:pt>
    <dgm:pt modelId="{1ADD9D67-4D3A-4929-B585-31CDEEA0DB72}" type="pres">
      <dgm:prSet presAssocID="{8788F1F3-D925-42A5-9011-2D831A3EE490}" presName="horz1" presStyleCnt="0"/>
      <dgm:spPr/>
    </dgm:pt>
    <dgm:pt modelId="{36AEEF6C-09D8-4E0C-A856-5C1C6D9C3095}" type="pres">
      <dgm:prSet presAssocID="{8788F1F3-D925-42A5-9011-2D831A3EE490}" presName="tx1" presStyleLbl="revTx" presStyleIdx="2" presStyleCnt="4"/>
      <dgm:spPr/>
    </dgm:pt>
    <dgm:pt modelId="{D09096CE-370A-4B08-8089-C558644026AF}" type="pres">
      <dgm:prSet presAssocID="{8788F1F3-D925-42A5-9011-2D831A3EE490}" presName="vert1" presStyleCnt="0"/>
      <dgm:spPr/>
    </dgm:pt>
    <dgm:pt modelId="{537365AC-F451-441A-AC96-3E4CE7BD40C4}" type="pres">
      <dgm:prSet presAssocID="{57B5B408-1220-49B8-822E-D972E75F5D69}" presName="thickLine" presStyleLbl="alignNode1" presStyleIdx="3" presStyleCnt="4"/>
      <dgm:spPr/>
    </dgm:pt>
    <dgm:pt modelId="{BD51883E-4A56-4893-B287-D521521CD295}" type="pres">
      <dgm:prSet presAssocID="{57B5B408-1220-49B8-822E-D972E75F5D69}" presName="horz1" presStyleCnt="0"/>
      <dgm:spPr/>
    </dgm:pt>
    <dgm:pt modelId="{B6CF72CB-8824-4DAE-B595-C05FE4F61FA3}" type="pres">
      <dgm:prSet presAssocID="{57B5B408-1220-49B8-822E-D972E75F5D69}" presName="tx1" presStyleLbl="revTx" presStyleIdx="3" presStyleCnt="4"/>
      <dgm:spPr/>
    </dgm:pt>
    <dgm:pt modelId="{B5E6022D-865B-41ED-AFB9-2FF62D81CC8B}" type="pres">
      <dgm:prSet presAssocID="{57B5B408-1220-49B8-822E-D972E75F5D69}" presName="vert1" presStyleCnt="0"/>
      <dgm:spPr/>
    </dgm:pt>
  </dgm:ptLst>
  <dgm:cxnLst>
    <dgm:cxn modelId="{C5B1401B-6691-4A42-8577-8CAD262CC754}" type="presOf" srcId="{845F8C97-D05F-42F3-BFC4-F1A608D272DC}" destId="{535CBE35-399E-45BC-B673-4E48AA48BFF2}" srcOrd="0" destOrd="0" presId="urn:microsoft.com/office/officeart/2008/layout/LinedList"/>
    <dgm:cxn modelId="{9F9EEE2D-F0C6-48A7-88E3-79D625241292}" srcId="{66B984E3-8B64-4E36-A6D3-58AAD3AE30EA}" destId="{EA31E0E1-A9B6-4AF9-A339-345E87052D38}" srcOrd="1" destOrd="0" parTransId="{784229AB-3B6C-4B4D-9B4C-64A076550324}" sibTransId="{0DC98D93-F803-4F03-A89B-B29DD8906B92}"/>
    <dgm:cxn modelId="{D9089B6A-5E65-4701-A1C3-16BF2B758E19}" srcId="{66B984E3-8B64-4E36-A6D3-58AAD3AE30EA}" destId="{57B5B408-1220-49B8-822E-D972E75F5D69}" srcOrd="3" destOrd="0" parTransId="{4D7275FE-5E04-4EDD-A9D4-EF2374D44B9A}" sibTransId="{05AF17F4-BFA3-47BE-BD87-B98327CBF500}"/>
    <dgm:cxn modelId="{1CB1DD6A-360C-411B-9817-40FB74FA287E}" type="presOf" srcId="{57B5B408-1220-49B8-822E-D972E75F5D69}" destId="{B6CF72CB-8824-4DAE-B595-C05FE4F61FA3}" srcOrd="0" destOrd="0" presId="urn:microsoft.com/office/officeart/2008/layout/LinedList"/>
    <dgm:cxn modelId="{D034DA4E-C369-4BE8-8E11-EF7406A0FC6B}" srcId="{66B984E3-8B64-4E36-A6D3-58AAD3AE30EA}" destId="{8788F1F3-D925-42A5-9011-2D831A3EE490}" srcOrd="2" destOrd="0" parTransId="{E31A7AD6-A7ED-49A0-B084-AFFB59B60FF9}" sibTransId="{8813EAAE-F37C-45F9-A05A-7DF561178647}"/>
    <dgm:cxn modelId="{F9538E91-67DA-4D1B-A3D0-9FCD82B2F181}" type="presOf" srcId="{8788F1F3-D925-42A5-9011-2D831A3EE490}" destId="{36AEEF6C-09D8-4E0C-A856-5C1C6D9C3095}" srcOrd="0" destOrd="0" presId="urn:microsoft.com/office/officeart/2008/layout/LinedList"/>
    <dgm:cxn modelId="{59E85099-05F8-4A6F-971E-F4DF96425355}" type="presOf" srcId="{EA31E0E1-A9B6-4AF9-A339-345E87052D38}" destId="{CBE09EBA-5597-465B-AAC6-E63165BCB194}" srcOrd="0" destOrd="0" presId="urn:microsoft.com/office/officeart/2008/layout/LinedList"/>
    <dgm:cxn modelId="{4FD21CE3-8DE0-4909-9942-0C21C87525EC}" type="presOf" srcId="{66B984E3-8B64-4E36-A6D3-58AAD3AE30EA}" destId="{45BF3F84-6FCC-4F77-A2E7-8928857AF19C}" srcOrd="0" destOrd="0" presId="urn:microsoft.com/office/officeart/2008/layout/LinedList"/>
    <dgm:cxn modelId="{2304CDF4-33B5-4EE2-8B96-331D1C630011}" srcId="{66B984E3-8B64-4E36-A6D3-58AAD3AE30EA}" destId="{845F8C97-D05F-42F3-BFC4-F1A608D272DC}" srcOrd="0" destOrd="0" parTransId="{C2A983AD-1CD2-4BD1-B5CD-1B379E0A368A}" sibTransId="{A912EA9D-C4E3-46FF-B124-0BCC6BC2C8A0}"/>
    <dgm:cxn modelId="{AC65C27C-911D-4840-9354-753150B75E7E}" type="presParOf" srcId="{45BF3F84-6FCC-4F77-A2E7-8928857AF19C}" destId="{4C5960BE-D6CA-474F-85ED-B618B9EEA517}" srcOrd="0" destOrd="0" presId="urn:microsoft.com/office/officeart/2008/layout/LinedList"/>
    <dgm:cxn modelId="{AAFDE3E5-3BE8-4274-82BF-BBF7E2923053}" type="presParOf" srcId="{45BF3F84-6FCC-4F77-A2E7-8928857AF19C}" destId="{B91A178D-77FC-4CCF-936C-81AE2D1AF8FD}" srcOrd="1" destOrd="0" presId="urn:microsoft.com/office/officeart/2008/layout/LinedList"/>
    <dgm:cxn modelId="{1AD61D10-DC30-477A-9D7E-2BEAEE6D1872}" type="presParOf" srcId="{B91A178D-77FC-4CCF-936C-81AE2D1AF8FD}" destId="{535CBE35-399E-45BC-B673-4E48AA48BFF2}" srcOrd="0" destOrd="0" presId="urn:microsoft.com/office/officeart/2008/layout/LinedList"/>
    <dgm:cxn modelId="{3085AE53-BA99-48FA-94BF-A8FB4C8838ED}" type="presParOf" srcId="{B91A178D-77FC-4CCF-936C-81AE2D1AF8FD}" destId="{ACD700C2-EB98-43CF-87C2-FD040E151C24}" srcOrd="1" destOrd="0" presId="urn:microsoft.com/office/officeart/2008/layout/LinedList"/>
    <dgm:cxn modelId="{7DED4CCD-60E8-4366-838A-7BFE6D327F05}" type="presParOf" srcId="{45BF3F84-6FCC-4F77-A2E7-8928857AF19C}" destId="{F021AC5C-6B4C-41B9-B416-EEF97AE48ED6}" srcOrd="2" destOrd="0" presId="urn:microsoft.com/office/officeart/2008/layout/LinedList"/>
    <dgm:cxn modelId="{C92D9040-AF62-47FE-BF61-82920A687929}" type="presParOf" srcId="{45BF3F84-6FCC-4F77-A2E7-8928857AF19C}" destId="{37E4D180-4188-4653-86AF-4C80D1B519FC}" srcOrd="3" destOrd="0" presId="urn:microsoft.com/office/officeart/2008/layout/LinedList"/>
    <dgm:cxn modelId="{6A6BAB61-C4D4-45D3-A3F3-D81F1CB82E97}" type="presParOf" srcId="{37E4D180-4188-4653-86AF-4C80D1B519FC}" destId="{CBE09EBA-5597-465B-AAC6-E63165BCB194}" srcOrd="0" destOrd="0" presId="urn:microsoft.com/office/officeart/2008/layout/LinedList"/>
    <dgm:cxn modelId="{56CA8770-566A-4947-8482-D9727BEF6E83}" type="presParOf" srcId="{37E4D180-4188-4653-86AF-4C80D1B519FC}" destId="{585F4E03-8D15-4A0C-B912-E25061D0246D}" srcOrd="1" destOrd="0" presId="urn:microsoft.com/office/officeart/2008/layout/LinedList"/>
    <dgm:cxn modelId="{D8E396DB-C801-4B2D-94DF-A64AC6B5048D}" type="presParOf" srcId="{45BF3F84-6FCC-4F77-A2E7-8928857AF19C}" destId="{57BB7F17-7395-48EC-9882-4EE0496BB67B}" srcOrd="4" destOrd="0" presId="urn:microsoft.com/office/officeart/2008/layout/LinedList"/>
    <dgm:cxn modelId="{51D973A9-9794-48FE-9BAF-47B502527841}" type="presParOf" srcId="{45BF3F84-6FCC-4F77-A2E7-8928857AF19C}" destId="{1ADD9D67-4D3A-4929-B585-31CDEEA0DB72}" srcOrd="5" destOrd="0" presId="urn:microsoft.com/office/officeart/2008/layout/LinedList"/>
    <dgm:cxn modelId="{92A0FDFB-0173-4E88-987B-693BACD60BDE}" type="presParOf" srcId="{1ADD9D67-4D3A-4929-B585-31CDEEA0DB72}" destId="{36AEEF6C-09D8-4E0C-A856-5C1C6D9C3095}" srcOrd="0" destOrd="0" presId="urn:microsoft.com/office/officeart/2008/layout/LinedList"/>
    <dgm:cxn modelId="{CA0DA4B0-785D-422A-A4B8-35BD98EEBB93}" type="presParOf" srcId="{1ADD9D67-4D3A-4929-B585-31CDEEA0DB72}" destId="{D09096CE-370A-4B08-8089-C558644026AF}" srcOrd="1" destOrd="0" presId="urn:microsoft.com/office/officeart/2008/layout/LinedList"/>
    <dgm:cxn modelId="{EAD71B3C-8311-4C9F-89E7-13F12747B229}" type="presParOf" srcId="{45BF3F84-6FCC-4F77-A2E7-8928857AF19C}" destId="{537365AC-F451-441A-AC96-3E4CE7BD40C4}" srcOrd="6" destOrd="0" presId="urn:microsoft.com/office/officeart/2008/layout/LinedList"/>
    <dgm:cxn modelId="{6D8DEC02-249E-4F06-A60D-42C96B639187}" type="presParOf" srcId="{45BF3F84-6FCC-4F77-A2E7-8928857AF19C}" destId="{BD51883E-4A56-4893-B287-D521521CD295}" srcOrd="7" destOrd="0" presId="urn:microsoft.com/office/officeart/2008/layout/LinedList"/>
    <dgm:cxn modelId="{6AB6FA13-836D-432C-B0FB-E16DD5C7FC37}" type="presParOf" srcId="{BD51883E-4A56-4893-B287-D521521CD295}" destId="{B6CF72CB-8824-4DAE-B595-C05FE4F61FA3}" srcOrd="0" destOrd="0" presId="urn:microsoft.com/office/officeart/2008/layout/LinedList"/>
    <dgm:cxn modelId="{E72F67BC-EC69-49E3-B105-29A5352C2439}" type="presParOf" srcId="{BD51883E-4A56-4893-B287-D521521CD295}" destId="{B5E6022D-865B-41ED-AFB9-2FF62D81CC8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5960BE-D6CA-474F-85ED-B618B9EEA517}">
      <dsp:nvSpPr>
        <dsp:cNvPr id="0" name=""/>
        <dsp:cNvSpPr/>
      </dsp:nvSpPr>
      <dsp:spPr>
        <a:xfrm>
          <a:off x="0" y="0"/>
          <a:ext cx="713740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CBE35-399E-45BC-B673-4E48AA48BFF2}">
      <dsp:nvSpPr>
        <dsp:cNvPr id="0" name=""/>
        <dsp:cNvSpPr/>
      </dsp:nvSpPr>
      <dsp:spPr>
        <a:xfrm>
          <a:off x="0" y="0"/>
          <a:ext cx="7137404" cy="1278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Becker, G. S. (1991). A note on restaurant pricing and other examples of social influences on price. </a:t>
          </a:r>
          <a:r>
            <a:rPr lang="en-US" sz="2200" i="1" kern="1200"/>
            <a:t>Journal of Political Economy</a:t>
          </a:r>
          <a:r>
            <a:rPr lang="en-US" sz="2200" kern="1200"/>
            <a:t>, 1109-1116.</a:t>
          </a:r>
        </a:p>
      </dsp:txBody>
      <dsp:txXfrm>
        <a:off x="0" y="0"/>
        <a:ext cx="7137404" cy="1278972"/>
      </dsp:txXfrm>
    </dsp:sp>
    <dsp:sp modelId="{F021AC5C-6B4C-41B9-B416-EEF97AE48ED6}">
      <dsp:nvSpPr>
        <dsp:cNvPr id="0" name=""/>
        <dsp:cNvSpPr/>
      </dsp:nvSpPr>
      <dsp:spPr>
        <a:xfrm>
          <a:off x="0" y="1278972"/>
          <a:ext cx="713740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09EBA-5597-465B-AAC6-E63165BCB194}">
      <dsp:nvSpPr>
        <dsp:cNvPr id="0" name=""/>
        <dsp:cNvSpPr/>
      </dsp:nvSpPr>
      <dsp:spPr>
        <a:xfrm>
          <a:off x="0" y="1278972"/>
          <a:ext cx="7137404" cy="1278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Crawford, G. S., Lee, R. S., Whinston, M. D., &amp; Yurukoglu, A. (2018). The welfare effects of vertical integration in multicfhannel television markets. </a:t>
          </a:r>
          <a:r>
            <a:rPr lang="en-US" sz="2200" i="1" kern="1200"/>
            <a:t>Econometrica</a:t>
          </a:r>
          <a:r>
            <a:rPr lang="en-US" sz="2200" kern="1200"/>
            <a:t>, 891-954.</a:t>
          </a:r>
        </a:p>
      </dsp:txBody>
      <dsp:txXfrm>
        <a:off x="0" y="1278972"/>
        <a:ext cx="7137404" cy="1278972"/>
      </dsp:txXfrm>
    </dsp:sp>
    <dsp:sp modelId="{57BB7F17-7395-48EC-9882-4EE0496BB67B}">
      <dsp:nvSpPr>
        <dsp:cNvPr id="0" name=""/>
        <dsp:cNvSpPr/>
      </dsp:nvSpPr>
      <dsp:spPr>
        <a:xfrm>
          <a:off x="0" y="2557944"/>
          <a:ext cx="713740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AEEF6C-09D8-4E0C-A856-5C1C6D9C3095}">
      <dsp:nvSpPr>
        <dsp:cNvPr id="0" name=""/>
        <dsp:cNvSpPr/>
      </dsp:nvSpPr>
      <dsp:spPr>
        <a:xfrm>
          <a:off x="0" y="2557944"/>
          <a:ext cx="7137404" cy="1278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Lu, C. H., &amp; LaRiviere, J. (2022). Welfare Impacts of Subscriptions for Digital Goods: The Case of Videogames. </a:t>
          </a:r>
          <a:r>
            <a:rPr lang="en-US" sz="2200" i="1" kern="1200"/>
            <a:t>International Industrial Organization Conference</a:t>
          </a:r>
          <a:r>
            <a:rPr lang="en-US" sz="2200" kern="1200"/>
            <a:t>, 1-90.</a:t>
          </a:r>
        </a:p>
      </dsp:txBody>
      <dsp:txXfrm>
        <a:off x="0" y="2557944"/>
        <a:ext cx="7137404" cy="1278972"/>
      </dsp:txXfrm>
    </dsp:sp>
    <dsp:sp modelId="{537365AC-F451-441A-AC96-3E4CE7BD40C4}">
      <dsp:nvSpPr>
        <dsp:cNvPr id="0" name=""/>
        <dsp:cNvSpPr/>
      </dsp:nvSpPr>
      <dsp:spPr>
        <a:xfrm>
          <a:off x="0" y="3836916"/>
          <a:ext cx="713740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F72CB-8824-4DAE-B595-C05FE4F61FA3}">
      <dsp:nvSpPr>
        <dsp:cNvPr id="0" name=""/>
        <dsp:cNvSpPr/>
      </dsp:nvSpPr>
      <dsp:spPr>
        <a:xfrm>
          <a:off x="0" y="3836916"/>
          <a:ext cx="7137404" cy="1278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Tudon, J. (2022). Distilling network effects from Steam. </a:t>
          </a:r>
          <a:r>
            <a:rPr lang="en-US" sz="2200" i="1" kern="1200"/>
            <a:t>Quantitative Marketing and Economics</a:t>
          </a:r>
          <a:r>
            <a:rPr lang="en-US" sz="2200" kern="1200"/>
            <a:t>, 293-312.</a:t>
          </a:r>
        </a:p>
      </dsp:txBody>
      <dsp:txXfrm>
        <a:off x="0" y="3836916"/>
        <a:ext cx="7137404" cy="12789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12/7/2024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for Epic CEO declarations: https://www.pcgamesn.com/steam-revenue-cut-tim-sweeney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971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Social Network effects In online platforms</a:t>
            </a:r>
            <a:br>
              <a:rPr lang="en-US" dirty="0"/>
            </a:br>
            <a:br>
              <a:rPr lang="en-US" dirty="0"/>
            </a:br>
            <a:r>
              <a:rPr lang="en-US" sz="2400" i="1" cap="none" dirty="0"/>
              <a:t>The case of Steam® Chat</a:t>
            </a:r>
            <a:endParaRPr lang="en-US" i="1" cap="none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BFFD7-D0F8-E300-DA86-CD3B7A7C1C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 setting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7BB975-35F6-67A8-8041-C9CE81CD50A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35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How does the platform work?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960877"/>
            <a:ext cx="2722880" cy="351284"/>
          </a:xfrm>
        </p:spPr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392035"/>
            <a:ext cx="2722880" cy="29071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100% digital goods (no deliveries).</a:t>
            </a:r>
          </a:p>
          <a:p>
            <a:pPr marL="0" indent="0">
              <a:buNone/>
            </a:pPr>
            <a:r>
              <a:rPr lang="en-US" dirty="0"/>
              <a:t>A la carte sales model</a:t>
            </a:r>
          </a:p>
          <a:p>
            <a:pPr marL="0" indent="0" algn="ctr">
              <a:buNone/>
            </a:pPr>
            <a:r>
              <a:rPr lang="en-US" dirty="0"/>
              <a:t>Buy a game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Library of games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Download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54881" y="2960877"/>
            <a:ext cx="5516880" cy="351284"/>
          </a:xfrm>
        </p:spPr>
        <p:txBody>
          <a:bodyPr/>
          <a:lstStyle/>
          <a:p>
            <a:r>
              <a:rPr lang="en-US" dirty="0"/>
              <a:t>Before buying a game, user can see:</a:t>
            </a:r>
          </a:p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54881" y="3324859"/>
            <a:ext cx="5506720" cy="3031489"/>
          </a:xfrm>
        </p:spPr>
        <p:txBody>
          <a:bodyPr>
            <a:normAutofit/>
          </a:bodyPr>
          <a:lstStyle/>
          <a:p>
            <a:r>
              <a:rPr lang="en-US" dirty="0"/>
              <a:t>Before buying a game, user can see:</a:t>
            </a:r>
          </a:p>
          <a:p>
            <a:pPr lvl="1"/>
            <a:r>
              <a:rPr lang="en-US" dirty="0"/>
              <a:t>Steam friends who own or want to have it.</a:t>
            </a:r>
          </a:p>
          <a:p>
            <a:pPr lvl="1"/>
            <a:r>
              <a:rPr lang="en-US" dirty="0"/>
              <a:t>Features: e.g., multiplayer, genre, pictures, trailers, system requirements.</a:t>
            </a:r>
          </a:p>
          <a:p>
            <a:pPr lvl="1"/>
            <a:endParaRPr lang="en-US" dirty="0"/>
          </a:p>
          <a:p>
            <a:pPr marL="0" lvl="1" indent="0">
              <a:buNone/>
            </a:pPr>
            <a:r>
              <a:rPr lang="en-US" dirty="0"/>
              <a:t>Access social features while </a:t>
            </a:r>
            <a:r>
              <a:rPr lang="en-US" i="1" dirty="0"/>
              <a:t>in game</a:t>
            </a:r>
            <a:r>
              <a:rPr lang="en-US" dirty="0"/>
              <a:t> using steam overlay: chats, game invitations, streaming management.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B641DB-D7AD-5C5E-E708-0E6FC701B7EC}"/>
              </a:ext>
            </a:extLst>
          </p:cNvPr>
          <p:cNvCxnSpPr/>
          <p:nvPr/>
        </p:nvCxnSpPr>
        <p:spPr>
          <a:xfrm>
            <a:off x="2695074" y="4716379"/>
            <a:ext cx="0" cy="3970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E7406D7-2E46-1D40-2243-0E2FEB2A8941}"/>
              </a:ext>
            </a:extLst>
          </p:cNvPr>
          <p:cNvCxnSpPr/>
          <p:nvPr/>
        </p:nvCxnSpPr>
        <p:spPr>
          <a:xfrm>
            <a:off x="2695074" y="5465123"/>
            <a:ext cx="0" cy="3970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AFFBA-E1D0-1AEB-C654-9A80CBB55B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 descriptive evidence</a:t>
            </a:r>
          </a:p>
        </p:txBody>
      </p:sp>
    </p:spTree>
    <p:extLst>
      <p:ext uri="{BB962C8B-B14F-4D97-AF65-F5344CB8AC3E}">
        <p14:creationId xmlns:p14="http://schemas.microsoft.com/office/powerpoint/2010/main" val="116145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49951-305A-6AF8-26EB-1273CE336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Descriptive evidence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CC338-1BE9-1FDB-388A-16ACF678FD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Tudon</a:t>
            </a:r>
            <a:r>
              <a:rPr lang="en-US" dirty="0"/>
              <a:t> (2022)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2EF0D-0AC0-6A40-D747-EEFAFBA9E858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1% increase in friends’ demands increases demand by 0.13%.</a:t>
            </a:r>
          </a:p>
          <a:p>
            <a:pPr marL="0" indent="0">
              <a:buNone/>
            </a:pPr>
            <a:r>
              <a:rPr lang="en-US" dirty="0"/>
              <a:t>He models social interaction as in Becker (1991).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39C126-E472-F5CD-8248-B89D4BC5B7DB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Summary Statistics in 2013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770D5D-FFF4-B4B3-AEE4-AEE21D7F6D40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45% of active users have no friends but have games.</a:t>
            </a:r>
          </a:p>
          <a:p>
            <a:pPr marL="285750" indent="-285750">
              <a:buFontTx/>
              <a:buChar char="-"/>
            </a:pPr>
            <a:r>
              <a:rPr lang="en-US" dirty="0"/>
              <a:t>Active users have on average 7 friends and 13 games.</a:t>
            </a:r>
          </a:p>
          <a:p>
            <a:pPr marL="285750" indent="-285750">
              <a:buFontTx/>
              <a:buChar char="-"/>
            </a:pPr>
            <a:r>
              <a:rPr lang="en-US" dirty="0"/>
              <a:t>Distribution has a long right tail.</a:t>
            </a:r>
          </a:p>
          <a:p>
            <a:pPr marL="285750" indent="-285750">
              <a:buFontTx/>
              <a:buChar char="-"/>
            </a:pPr>
            <a:r>
              <a:rPr lang="en-US" dirty="0"/>
              <a:t>24% of the games have a multiplayer mode.</a:t>
            </a:r>
          </a:p>
          <a:p>
            <a:pPr marL="285750" indent="-285750">
              <a:buFontTx/>
              <a:buChar char="-"/>
            </a:pPr>
            <a:r>
              <a:rPr lang="en-US" dirty="0"/>
              <a:t>Users lean toward pricier and higher-rated games.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6E4D7-5CA7-B70A-BAF6-2054A205E4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242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A5D89-0B73-C8E9-D86D-EED75AE22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/>
          <a:p>
            <a:r>
              <a:rPr lang="en-US" dirty="0"/>
              <a:t>Reduced form evidence</a:t>
            </a:r>
            <a:br>
              <a:rPr lang="en-US" dirty="0"/>
            </a:br>
            <a:r>
              <a:rPr lang="en-US" sz="1800" cap="non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Model of social interaction as in Becker (1991)</a:t>
            </a:r>
            <a:endParaRPr lang="en-US" cap="non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A762EA3B-3B48-365C-7F98-8738AC18E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50470" y="2960877"/>
            <a:ext cx="2722880" cy="351284"/>
          </a:xfrm>
        </p:spPr>
        <p:txBody>
          <a:bodyPr/>
          <a:lstStyle/>
          <a:p>
            <a:r>
              <a:rPr lang="en-US" dirty="0"/>
              <a:t>Network Effect: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ontent Placeholder 3">
                <a:extLst>
                  <a:ext uri="{FF2B5EF4-FFF2-40B4-BE49-F238E27FC236}">
                    <a16:creationId xmlns:a16="http://schemas.microsoft.com/office/drawing/2014/main" id="{E232621B-BBDE-84BB-493E-97C6E4A2408B}"/>
                  </a:ext>
                </a:extLst>
              </p:cNvPr>
              <p:cNvSpPr>
                <a:spLocks noGrp="1"/>
              </p:cNvSpPr>
              <p:nvPr>
                <p:ph sz="half" idx="15"/>
              </p:nvPr>
            </p:nvSpPr>
            <p:spPr>
              <a:xfrm>
                <a:off x="7650470" y="3449184"/>
                <a:ext cx="2722880" cy="290716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coefficient from the regression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the coefficient of the regression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then network effect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They find it to be 0.87.</a:t>
                </a:r>
              </a:p>
            </p:txBody>
          </p:sp>
        </mc:Choice>
        <mc:Fallback>
          <p:sp>
            <p:nvSpPr>
              <p:cNvPr id="19" name="Content Placeholder 3">
                <a:extLst>
                  <a:ext uri="{FF2B5EF4-FFF2-40B4-BE49-F238E27FC236}">
                    <a16:creationId xmlns:a16="http://schemas.microsoft.com/office/drawing/2014/main" id="{E232621B-BBDE-84BB-493E-97C6E4A240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5"/>
              </p:nvPr>
            </p:nvSpPr>
            <p:spPr>
              <a:xfrm>
                <a:off x="7650470" y="3449184"/>
                <a:ext cx="2722880" cy="2907164"/>
              </a:xfrm>
              <a:blipFill>
                <a:blip r:embed="rId2"/>
                <a:stretch>
                  <a:fillRect l="-2013" t="-2725" r="-1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D8AAD770-F0EA-C895-9D3C-154164D87BA3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341120" y="2960877"/>
            <a:ext cx="5516880" cy="351284"/>
          </a:xfrm>
        </p:spPr>
        <p:txBody>
          <a:bodyPr/>
          <a:lstStyle/>
          <a:p>
            <a:r>
              <a:rPr lang="en-US" dirty="0" err="1"/>
              <a:t>Tudon</a:t>
            </a:r>
            <a:r>
              <a:rPr lang="en-US" dirty="0"/>
              <a:t> (2022) fits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ontent Placeholder 5">
                <a:extLst>
                  <a:ext uri="{FF2B5EF4-FFF2-40B4-BE49-F238E27FC236}">
                    <a16:creationId xmlns:a16="http://schemas.microsoft.com/office/drawing/2014/main" id="{BC7ED034-AAB6-151E-759B-733F5DFEDFAE}"/>
                  </a:ext>
                </a:extLst>
              </p:cNvPr>
              <p:cNvSpPr>
                <a:spLocks noGrp="1"/>
              </p:cNvSpPr>
              <p:nvPr>
                <p:ph sz="half" idx="14"/>
              </p:nvPr>
            </p:nvSpPr>
            <p:spPr>
              <a:xfrm>
                <a:off x="1341120" y="3324859"/>
                <a:ext cx="5506720" cy="3031489"/>
              </a:xfrm>
            </p:spPr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func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1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indicates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purchased the game,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game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’s price,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is proportion of friends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who own game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quality of the game (measured by rating index)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are game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’s characteristics: genre dummies, days since release, indicators for multiplayer and age.</a:t>
                </a:r>
              </a:p>
            </p:txBody>
          </p:sp>
        </mc:Choice>
        <mc:Fallback>
          <p:sp>
            <p:nvSpPr>
              <p:cNvPr id="23" name="Content Placeholder 5">
                <a:extLst>
                  <a:ext uri="{FF2B5EF4-FFF2-40B4-BE49-F238E27FC236}">
                    <a16:creationId xmlns:a16="http://schemas.microsoft.com/office/drawing/2014/main" id="{BC7ED034-AAB6-151E-759B-733F5DFEDF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4"/>
              </p:nvPr>
            </p:nvSpPr>
            <p:spPr>
              <a:xfrm>
                <a:off x="1341120" y="3324859"/>
                <a:ext cx="5506720" cy="3031489"/>
              </a:xfrm>
              <a:blipFill>
                <a:blip r:embed="rId3"/>
                <a:stretch>
                  <a:fillRect l="-664" r="-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8DEBC-D1FB-2044-2DC5-8718BB66BC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49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1728E-0936-65CF-B78A-1712A0270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anchor="b">
            <a:normAutofit/>
          </a:bodyPr>
          <a:lstStyle/>
          <a:p>
            <a:r>
              <a:rPr lang="en-US" sz="4000" dirty="0"/>
              <a:t>4 Model</a:t>
            </a:r>
            <a:br>
              <a:rPr lang="en-US" dirty="0"/>
            </a:br>
            <a:r>
              <a:rPr lang="en-US" sz="2000" dirty="0"/>
              <a:t>Lu and </a:t>
            </a:r>
            <a:r>
              <a:rPr lang="en-US" sz="2000" dirty="0" err="1"/>
              <a:t>LaRiviere</a:t>
            </a:r>
            <a:r>
              <a:rPr lang="en-US" sz="2000" dirty="0"/>
              <a:t> (2024)</a:t>
            </a:r>
            <a:br>
              <a:rPr lang="en-US" sz="2000" dirty="0"/>
            </a:b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76D8FC5-9C68-90EA-4E32-8E6C193C2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199" y="3238103"/>
            <a:ext cx="4732421" cy="2850181"/>
          </a:xfrm>
        </p:spPr>
        <p:txBody>
          <a:bodyPr>
            <a:normAutofit/>
          </a:bodyPr>
          <a:lstStyle/>
          <a:p>
            <a:r>
              <a:rPr lang="en-US" sz="2800" dirty="0"/>
              <a:t>Two-step decision process:</a:t>
            </a:r>
          </a:p>
          <a:p>
            <a:pPr marL="342900" indent="-342900">
              <a:buAutoNum type="arabicPeriod"/>
            </a:pPr>
            <a:r>
              <a:rPr lang="en-US" sz="2400" dirty="0"/>
              <a:t>What game to buy.</a:t>
            </a:r>
          </a:p>
          <a:p>
            <a:pPr marL="342900" indent="-342900">
              <a:buAutoNum type="arabicPeriod"/>
            </a:pPr>
            <a:r>
              <a:rPr lang="en-US" sz="2400" dirty="0"/>
              <a:t>How many hours to play each game in library.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25FCB4BC-8025-779F-8839-AB82E12EE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56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E346A-47A0-29EC-A387-248A1C478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1"/>
            <a:ext cx="10515600" cy="861638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Second stage</a:t>
            </a:r>
            <a:br>
              <a:rPr lang="en-US" dirty="0"/>
            </a:br>
            <a:r>
              <a:rPr lang="en-US" sz="2400" cap="none" dirty="0"/>
              <a:t>Intensity Use Model</a:t>
            </a:r>
            <a:br>
              <a:rPr lang="en-US" sz="2400" cap="none" dirty="0"/>
            </a:br>
            <a:r>
              <a:rPr lang="en-US" sz="1600" cap="none" dirty="0"/>
              <a:t>(Crawford et al.(2018))</a:t>
            </a:r>
            <a:endParaRPr lang="en-US" cap="non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able Placeholder 2">
                <a:extLst>
                  <a:ext uri="{FF2B5EF4-FFF2-40B4-BE49-F238E27FC236}">
                    <a16:creationId xmlns:a16="http://schemas.microsoft.com/office/drawing/2014/main" id="{44CB097A-D669-A347-AEBC-384B401E6BBF}"/>
                  </a:ext>
                </a:extLst>
              </p:cNvPr>
              <p:cNvSpPr>
                <a:spLocks noGrp="1"/>
              </p:cNvSpPr>
              <p:nvPr>
                <p:ph type="tbl" sz="quarter" idx="14"/>
              </p:nvPr>
            </p:nvSpPr>
            <p:spPr>
              <a:xfrm>
                <a:off x="838200" y="1540042"/>
                <a:ext cx="10515600" cy="4816307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en-US" dirty="0"/>
                  <a:t>In each period, consumer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allocates her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𝑖𝑗𝑡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𝑖𝑗𝑡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time spent on game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to maximize her usage utility,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cs typeface="Libertinus Serif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Libertinus Serif"/>
                            </a:rPr>
                            <m:t>𝑣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Libertinus Serif"/>
                            </a:rPr>
                            <m:t>𝑖𝑘𝑡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Libertinus Serif"/>
                        </a:rPr>
                        <m:t>=</m:t>
                      </m:r>
                      <m:func>
                        <m:func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cs typeface="Libertinus Serif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Libertinus Serif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Libertinus Serif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cs typeface="Libertinus Serif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Libertinus Serif"/>
                                    </a:rPr>
                                    <m:t>𝐱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Libertinus Serif"/>
                                    </a:rPr>
                                    <m:t>𝑖𝑡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cs typeface="Libertinus Serif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cs typeface="Libertinus Serif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Libertinus Serif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Libertinus Serif"/>
                                    </a:rPr>
                                    <m:t>𝑖𝑡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cs typeface="Libertinus Serif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Libertinus Serif"/>
                                    </a:rPr>
                                    <m:t>𝑘</m:t>
                                  </m:r>
                                </m:e>
                              </m:d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cs typeface="Libertinus Serif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cs typeface="Libertinus Serif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Libertinus Serif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Libertinus Serif"/>
                                        </a:rPr>
                                        <m:t>𝑖𝑗𝑡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cs typeface="Libertinus Serif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Libertinus Serif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Libertinus Serif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den>
                              </m:f>
                              <m:func>
                                <m:func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cs typeface="Libertinus Serif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Libertinus Serif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cs typeface="Libertinus Serif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cs typeface="Libertinus Serif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Libertinus Serif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Libertinus Serif"/>
                                            </a:rPr>
                                            <m:t>𝑖𝑗𝑡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cs typeface="Libertinus Serif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Libertinus Serif"/>
                                            </a:rPr>
                                            <m:t>𝛾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Libertinus Serif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Libertinus Serif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func>
                      <m:r>
                        <a:rPr lang="en-US" sz="1800" b="0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Libertinus Serif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Libertinus Serif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sz="1800" i="0" dirty="0" smtClean="0">
                          <a:latin typeface="Cambria Math" panose="02040503050406030204" pitchFamily="18" charset="0"/>
                        </a:rPr>
                        <m:t>ubject</m:t>
                      </m:r>
                      <m:r>
                        <a:rPr lang="en-US" sz="18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800" i="0" dirty="0" smtClean="0">
                          <a:latin typeface="Cambria Math" panose="02040503050406030204" pitchFamily="18" charset="0"/>
                        </a:rPr>
                        <m:t>to</m:t>
                      </m:r>
                      <m:r>
                        <a:rPr lang="en-US" sz="1800" i="1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8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Libertinus Serif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Libertinus Serif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Libertinus Serif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Libertinus Serif"/>
                                </a:rPr>
                                <m:t>𝑖𝑡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Libertinus Serif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Libertinus Serif"/>
                                </a:rPr>
                                <m:t>𝑘</m:t>
                              </m:r>
                            </m:e>
                          </m:d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Libertinus Serif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Libertinus Serif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Libertinus Serif"/>
                                </a:rPr>
                                <m:t>𝑖𝑗𝑡</m:t>
                              </m:r>
                            </m:sub>
                          </m:sSub>
                        </m:e>
                      </m:nary>
                      <m:r>
                        <a:rPr lang="de-DE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Libertinus Serif"/>
                        </a:rPr>
                        <m:t>=</m:t>
                      </m:r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Libertinus Serif"/>
                        </a:rPr>
                        <m:t>𝑇</m:t>
                      </m:r>
                      <m:r>
                        <a:rPr lang="de-DE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Libertinus Serif"/>
                        </a:rPr>
                        <m:t>,  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Libertinus Serif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Libertinus Serif"/>
                            </a:rPr>
                            <m:t>𝑥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Libertinus Serif"/>
                            </a:rPr>
                            <m:t>𝑖𝑗𝑡</m:t>
                          </m:r>
                        </m:sub>
                      </m:sSub>
                      <m:r>
                        <a:rPr lang="de-DE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Libertinus Serif"/>
                        </a:rPr>
                        <m:t>≥0,  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Libertinus Serif"/>
                            </a:rPr>
                          </m:ctrlPr>
                        </m:sSubPr>
                        <m:e>
                          <m:r>
                            <a:rPr lang="de-D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Libertinus Serif"/>
                            </a:rPr>
                            <m:t>𝜃</m:t>
                          </m:r>
                        </m:e>
                        <m:sub>
                          <m:r>
                            <a:rPr lang="de-DE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Libertinus Serif"/>
                            </a:rPr>
                            <m:t>𝑖𝑗𝑡</m:t>
                          </m:r>
                        </m:sub>
                      </m:sSub>
                      <m:r>
                        <a:rPr lang="de-DE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Libertinus Serif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Libertinus Serif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Libertinus Serif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Libertinus Serif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Libertinus Serif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Libertinus Serif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Libertinus Serif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de-DE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Libertinus Serif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Libertinus Serif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Libertinus Serif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Libertinus Serif"/>
                                    </a:rPr>
                                    <m:t>𝑖𝑗𝑡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Libertinus Serif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Libertinus Serif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Libertinus Serif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Libertinus Serif"/>
                                    </a:rPr>
                                    <m:t>𝑖𝑗𝑡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Libertinus Serif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Libertinus Serif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Libertinus Serif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Libertinus Serif"/>
                                    </a:rPr>
                                    <m:t>𝑗𝑡</m:t>
                                  </m:r>
                                </m:sub>
                              </m:sSub>
                              <m:r>
                                <a:rPr lang="de-DE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Libertinus Serif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Libertinus Serif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Libertinus Serif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Libertinus Serif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de-D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Libertinus Serif"/>
                                    </a:rPr>
                                    <m:t>𝑢</m:t>
                                  </m:r>
                                </m:sup>
                              </m:sSubSup>
                              <m:r>
                                <a:rPr lang="de-DE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Libertinus Serif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Libertinus Serif"/>
                                    </a:rPr>
                                  </m:ctrlPr>
                                </m:sSubPr>
                                <m:e>
                                  <m:r>
                                    <a:rPr lang="de-D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Libertinus Serif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de-DE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Libertinus Serif"/>
                                    </a:rPr>
                                    <m:t>𝑖𝑗𝑡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de-DE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Libertinus Serif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algn="just"/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𝑖𝑗𝑡</m:t>
                        </m:r>
                      </m:sub>
                    </m:sSub>
                  </m:oMath>
                </a14:m>
                <a:r>
                  <a:rPr lang="en-US" dirty="0"/>
                  <a:t> is customer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’s marginal utility from game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at the beginning of period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is the decay rate of marginal utility with additional playing time within a period,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total time available in a single period,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is baseline valuation for game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that does not change over time (characteristics, </a:t>
                </a:r>
                <a:r>
                  <a:rPr lang="en-US" dirty="0" err="1"/>
                  <a:t>demogra-phics</a:t>
                </a:r>
                <a:r>
                  <a:rPr lang="en-US" dirty="0"/>
                  <a:t>),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𝑖𝑗𝑡</m:t>
                        </m:r>
                      </m:sub>
                    </m:sSub>
                  </m:oMath>
                </a14:m>
                <a:r>
                  <a:rPr lang="en-US" dirty="0"/>
                  <a:t> is cumulative hours and periods the customer has spent on game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prior to period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it is a cross-month satiation rate,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𝑖𝑗𝑡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𝑗𝑡</m:t>
                        </m:r>
                      </m:sub>
                    </m:sSub>
                  </m:oMath>
                </a14:m>
                <a:r>
                  <a:rPr lang="en-US" dirty="0"/>
                  <a:t> are as defined before,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p>
                    </m:sSubSup>
                  </m:oMath>
                </a14:m>
                <a:r>
                  <a:rPr lang="en-US" dirty="0"/>
                  <a:t> is gaming seasonality,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𝑖𝑗𝑡</m:t>
                        </m:r>
                      </m:sub>
                    </m:sSub>
                  </m:oMath>
                </a14:m>
                <a:r>
                  <a:rPr lang="en-US" dirty="0"/>
                  <a:t> is idiosyncratic taste shock observed at usage stage but </a:t>
                </a:r>
                <a:r>
                  <a:rPr lang="en-US" i="1" dirty="0"/>
                  <a:t>not </a:t>
                </a:r>
                <a:r>
                  <a:rPr lang="en-US" dirty="0"/>
                  <a:t>at purchase stage.</a:t>
                </a:r>
              </a:p>
            </p:txBody>
          </p:sp>
        </mc:Choice>
        <mc:Fallback>
          <p:sp>
            <p:nvSpPr>
              <p:cNvPr id="12" name="Table Placeholder 2">
                <a:extLst>
                  <a:ext uri="{FF2B5EF4-FFF2-40B4-BE49-F238E27FC236}">
                    <a16:creationId xmlns:a16="http://schemas.microsoft.com/office/drawing/2014/main" id="{44CB097A-D669-A347-AEBC-384B401E6B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bl" sz="quarter" idx="14"/>
              </p:nvPr>
            </p:nvSpPr>
            <p:spPr>
              <a:xfrm>
                <a:off x="838200" y="1540042"/>
                <a:ext cx="10515600" cy="4816307"/>
              </a:xfrm>
              <a:blipFill>
                <a:blip r:embed="rId2"/>
                <a:stretch>
                  <a:fillRect l="-580" t="-8987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B80A3-CC69-8071-9734-7B239892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60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4A41-8B60-27E0-7D44-B53FB3A01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1"/>
            <a:ext cx="10515600" cy="822106"/>
          </a:xfrm>
        </p:spPr>
        <p:txBody>
          <a:bodyPr/>
          <a:lstStyle/>
          <a:p>
            <a:r>
              <a:rPr lang="en-US" dirty="0"/>
              <a:t>First stage</a:t>
            </a:r>
            <a:br>
              <a:rPr lang="en-US" dirty="0"/>
            </a:br>
            <a:r>
              <a:rPr lang="en-US" sz="2000" cap="none" dirty="0"/>
              <a:t>Purchase Decision</a:t>
            </a:r>
            <a:endParaRPr lang="en-US" cap="non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ble Placeholder 2">
                <a:extLst>
                  <a:ext uri="{FF2B5EF4-FFF2-40B4-BE49-F238E27FC236}">
                    <a16:creationId xmlns:a16="http://schemas.microsoft.com/office/drawing/2014/main" id="{CB4F49D6-2335-1EB6-A9B0-8C9A9639DC7D}"/>
                  </a:ext>
                </a:extLst>
              </p:cNvPr>
              <p:cNvSpPr>
                <a:spLocks noGrp="1"/>
              </p:cNvSpPr>
              <p:nvPr>
                <p:ph type="tbl" sz="quarter" idx="14"/>
              </p:nvPr>
            </p:nvSpPr>
            <p:spPr>
              <a:xfrm>
                <a:off x="838200" y="1624263"/>
                <a:ext cx="10515600" cy="4732086"/>
              </a:xfrm>
            </p:spPr>
            <p:txBody>
              <a:bodyPr/>
              <a:lstStyle/>
              <a:p>
                <a:pPr algn="just"/>
                <a:r>
                  <a:rPr lang="en-US" dirty="0"/>
                  <a:t>Purchase decisions are based on expected utility of usage in second stage and price.</a:t>
                </a:r>
              </a:p>
              <a:p>
                <a:pPr algn="just"/>
                <a:r>
                  <a:rPr lang="en-US" dirty="0"/>
                  <a:t>The indirect utility from choice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is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𝑖𝑘𝑡</m:t>
                          </m:r>
                        </m:sub>
                      </m:sSub>
                      <m:r>
                        <a:rPr lang="en-US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𝑖𝑘𝑡</m:t>
                          </m:r>
                        </m:sub>
                      </m:sSub>
                      <m:r>
                        <a:rPr lang="en-US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𝑖𝑘𝑡</m:t>
                          </m:r>
                        </m:sub>
                      </m:sSub>
                      <m:r>
                        <a:rPr lang="en-US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p>
                      </m:sSubSup>
                      <m:r>
                        <a:rPr lang="en-US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𝑖𝑘𝑡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b="0" i="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with</m:t>
                      </m:r>
                      <m:r>
                        <a:rPr lang="en-US" b="0" i="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i="1"/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/>
                              </m:ctrlPr>
                            </m:accPr>
                            <m:e>
                              <m:r>
                                <a:rPr lang="en-US" i="1"/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i="1"/>
                            <m:t>𝑖𝑘𝑡</m:t>
                          </m:r>
                        </m:sub>
                      </m:sSub>
                      <m:r>
                        <a:rPr lang="en-US"/>
                        <m:t>=</m:t>
                      </m:r>
                      <m:nary>
                        <m:naryPr>
                          <m:chr m:val="∑"/>
                          <m:ctrlPr>
                            <a:rPr lang="en-US" i="1"/>
                          </m:ctrlPr>
                        </m:naryPr>
                        <m:sub>
                          <m:r>
                            <a:rPr lang="en-US" i="1"/>
                            <m:t>𝑚</m:t>
                          </m:r>
                          <m:r>
                            <a:rPr lang="en-US"/>
                            <m:t>=</m:t>
                          </m:r>
                          <m:r>
                            <a:rPr lang="en-US" i="1"/>
                            <m:t>𝑡</m:t>
                          </m:r>
                        </m:sub>
                        <m:sup>
                          <m:bar>
                            <m:barPr>
                              <m:pos m:val="top"/>
                              <m:ctrlPr>
                                <a:rPr lang="en-US" i="1"/>
                              </m:ctrlPr>
                            </m:barPr>
                            <m:e>
                              <m:r>
                                <a:rPr lang="en-US" i="1"/>
                                <m:t>𝑡</m:t>
                              </m:r>
                            </m:e>
                          </m:bar>
                        </m:sup>
                        <m:e>
                          <m:sSup>
                            <m:sSupPr>
                              <m:ctrlPr>
                                <a:rPr lang="en-US" i="1"/>
                              </m:ctrlPr>
                            </m:sSupPr>
                            <m:e>
                              <m:r>
                                <a:rPr lang="en-US" i="1"/>
                                <m:t>𝛿</m:t>
                              </m:r>
                            </m:e>
                            <m:sup>
                              <m:r>
                                <a:rPr lang="en-US" i="1"/>
                                <m:t>𝑚</m:t>
                              </m:r>
                              <m:r>
                                <a:rPr lang="en-US" i="1"/>
                                <m:t>−</m:t>
                              </m:r>
                              <m:r>
                                <a:rPr lang="en-US" i="1"/>
                                <m:t>𝑡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/>
                              </m:ctrlPr>
                            </m:dPr>
                            <m:e>
                              <m:r>
                                <a:rPr lang="en-US" i="1"/>
                                <m:t>𝐸</m:t>
                              </m:r>
                              <m:d>
                                <m:dPr>
                                  <m:ctrlPr>
                                    <a:rPr lang="en-US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𝑖𝑘𝑚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/>
                                <m:t>−</m:t>
                              </m:r>
                              <m:r>
                                <a:rPr lang="en-US" i="1"/>
                                <m:t>𝐸</m:t>
                              </m:r>
                              <m:d>
                                <m:dPr>
                                  <m:ctrlPr>
                                    <a:rPr lang="en-US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/>
                                      </m:ctrlPr>
                                    </m:sSubPr>
                                    <m:e>
                                      <m:r>
                                        <a:rPr lang="en-US" i="1"/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i="1"/>
                                        <m:t>𝑖</m:t>
                                      </m:r>
                                      <m:r>
                                        <a:rPr lang="en-US"/>
                                        <m:t>0</m:t>
                                      </m:r>
                                      <m:r>
                                        <a:rPr lang="en-US" i="1"/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pPr algn="just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𝑖𝑘𝑡</m:t>
                        </m:r>
                      </m:sub>
                    </m:sSub>
                  </m:oMath>
                </a14:m>
                <a:r>
                  <a:rPr lang="en-US" dirty="0"/>
                  <a:t> is the price of game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in period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are choice fixed effects,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dirty="0"/>
                  <a:t> are period fixed effects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𝑖𝑘𝑡</m:t>
                        </m:r>
                      </m:sub>
                    </m:sSub>
                  </m:oMath>
                </a14:m>
                <a:r>
                  <a:rPr lang="en-US" dirty="0"/>
                  <a:t> is an idiosyncratic preference shock.</a:t>
                </a:r>
              </a:p>
              <a:p>
                <a:pPr algn="just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𝑖𝑘𝑚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customer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’s expected one period usage utility from choice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expected one period usage if that period no game is bought.</a:t>
                </a:r>
              </a:p>
              <a:p>
                <a:pPr algn="just"/>
                <a:endParaRPr lang="en-US" dirty="0"/>
              </a:p>
              <a:p>
                <a:pPr algn="just"/>
                <a:r>
                  <a:rPr lang="en-US" dirty="0"/>
                  <a:t>All actions in this period will affect the probability of purchasing and playing in the next period through changing inventory and playing history. The state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consists of customer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’s inventory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, playing history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dirty="0"/>
                  <a:t> and market information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algn="just"/>
                <a:endParaRPr lang="en-US" dirty="0"/>
              </a:p>
            </p:txBody>
          </p:sp>
        </mc:Choice>
        <mc:Fallback>
          <p:sp>
            <p:nvSpPr>
              <p:cNvPr id="3" name="Table Placeholder 2">
                <a:extLst>
                  <a:ext uri="{FF2B5EF4-FFF2-40B4-BE49-F238E27FC236}">
                    <a16:creationId xmlns:a16="http://schemas.microsoft.com/office/drawing/2014/main" id="{CB4F49D6-2335-1EB6-A9B0-8C9A9639DC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bl" sz="quarter" idx="14"/>
              </p:nvPr>
            </p:nvSpPr>
            <p:spPr>
              <a:xfrm>
                <a:off x="838200" y="1624263"/>
                <a:ext cx="10515600" cy="4732086"/>
              </a:xfrm>
              <a:blipFill>
                <a:blip r:embed="rId2"/>
                <a:stretch>
                  <a:fillRect l="-638" t="-1287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1740C-3622-7397-F146-B70DD8C92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418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ble Placeholder 2">
                <a:extLst>
                  <a:ext uri="{FF2B5EF4-FFF2-40B4-BE49-F238E27FC236}">
                    <a16:creationId xmlns:a16="http://schemas.microsoft.com/office/drawing/2014/main" id="{D8A1DA11-E116-C1A6-B8D4-7935EC3C9172}"/>
                  </a:ext>
                </a:extLst>
              </p:cNvPr>
              <p:cNvSpPr>
                <a:spLocks noGrp="1"/>
              </p:cNvSpPr>
              <p:nvPr>
                <p:ph type="tbl" sz="quarter" idx="14"/>
              </p:nvPr>
            </p:nvSpPr>
            <p:spPr>
              <a:xfrm>
                <a:off x="838200" y="2111381"/>
                <a:ext cx="10515600" cy="424496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200" dirty="0"/>
                  <a:t>There are two types of value functions: purchase a game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≠0</m:t>
                        </m:r>
                      </m:sub>
                    </m:sSub>
                  </m:oMath>
                </a14:m>
                <a:r>
                  <a:rPr lang="en-US" sz="22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2200" dirty="0"/>
                  <a:t> for simplicity and choose the outside good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</m:oMath>
                </a14:m>
                <a:r>
                  <a:rPr lang="en-US" sz="22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2200" dirty="0"/>
                  <a:t>. The value function associated with purchasing a game is,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2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200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20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𝛿</m:t>
                      </m:r>
                      <m:func>
                        <m:funcPr>
                          <m:ctrlPr>
                            <a:rPr lang="en-US" sz="22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E</m:t>
                          </m:r>
                        </m:fName>
                        <m:e>
                          <m:d>
                            <m:d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2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𝜖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sz="220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2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2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2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2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Aptos" panose="020B000402020202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Aptos" panose="020B000402020202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sz="22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Aptos" panose="020B000402020202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US" sz="22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2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200" i="1">
                                                  <a:effectLst/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2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Aptos" panose="020B000402020202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200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Aptos" panose="020B000402020202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sz="2200">
                                                  <a:effectLst/>
                                                  <a:latin typeface="Cambria Math" panose="02040503050406030204" pitchFamily="18" charset="0"/>
                                                  <a:ea typeface="Aptos" panose="020B000402020202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200" i="1">
                                              <a:effectLst/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200" i="1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200" i="1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220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2200" i="1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sz="2200" dirty="0"/>
              </a:p>
              <a:p>
                <a:pPr algn="just"/>
                <a:r>
                  <a:rPr lang="en-US" sz="2200" dirty="0"/>
                  <a:t>And the evolution of state variables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𝑗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0" smtClean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0" smtClean="0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/>
                  <a:t>.</a:t>
                </a:r>
              </a:p>
              <a:p>
                <a:pPr algn="just"/>
                <a:r>
                  <a:rPr lang="en-US" sz="2200" dirty="0"/>
                  <a:t>Dimensionality problem. We make two assumptions:</a:t>
                </a:r>
              </a:p>
              <a:p>
                <a:pPr marL="457200" indent="-457200" algn="just">
                  <a:buAutoNum type="arabicParenR"/>
                </a:pPr>
                <a:r>
                  <a:rPr lang="en-US" sz="2200" dirty="0"/>
                  <a:t>Today’s purchase decision does not affect next period’s,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/>
                          </m:ctrlPr>
                        </m:sSubPr>
                        <m:e>
                          <m:r>
                            <a:rPr lang="en-US" sz="2200" i="1"/>
                            <m:t>𝑉</m:t>
                          </m:r>
                        </m:e>
                        <m:sub>
                          <m:r>
                            <a:rPr lang="en-US" sz="2200" i="1"/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200" i="1"/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/>
                              </m:ctrlPr>
                            </m:sSubPr>
                            <m:e>
                              <m:r>
                                <a:rPr lang="en-US" sz="2200" i="1"/>
                                <m:t>𝑤</m:t>
                              </m:r>
                            </m:e>
                            <m:sub>
                              <m:r>
                                <a:rPr lang="en-US" sz="2200" i="1"/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200" i="1"/>
                        <m:t>=</m:t>
                      </m:r>
                      <m:sSub>
                        <m:sSubPr>
                          <m:ctrlPr>
                            <a:rPr lang="en-US" sz="2200" i="1"/>
                          </m:ctrlPr>
                        </m:sSubPr>
                        <m:e>
                          <m:r>
                            <a:rPr lang="en-US" sz="2200" i="1"/>
                            <m:t>𝑢</m:t>
                          </m:r>
                        </m:e>
                        <m:sub>
                          <m:r>
                            <a:rPr lang="en-US" sz="2200" i="1"/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sz="2200" i="1"/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/>
                              </m:ctrlPr>
                            </m:sSubPr>
                            <m:e>
                              <m:r>
                                <a:rPr lang="en-US" sz="2200" i="1"/>
                                <m:t>𝑤</m:t>
                              </m:r>
                            </m:e>
                            <m:sub>
                              <m:r>
                                <a:rPr lang="en-US" sz="2200" i="1"/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2200" i="1"/>
                        <m:t>+</m:t>
                      </m:r>
                      <m:r>
                        <a:rPr lang="en-US" sz="2200" i="1"/>
                        <m:t>𝛿</m:t>
                      </m:r>
                      <m:func>
                        <m:funcPr>
                          <m:ctrlPr>
                            <a:rPr lang="en-US" sz="2200" i="1"/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00"/>
                            <m:t>E</m:t>
                          </m:r>
                        </m:fName>
                        <m:e>
                          <m:d>
                            <m:dPr>
                              <m:ctrlPr>
                                <a:rPr lang="en-US" sz="2200" i="1"/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/>
                                  </m:ctrlPr>
                                </m:sSubPr>
                                <m:e>
                                  <m:r>
                                    <a:rPr lang="en-US" sz="2200" i="1"/>
                                    <m:t>𝑉</m:t>
                                  </m:r>
                                </m:e>
                                <m:sub>
                                  <m:r>
                                    <a:rPr lang="en-US" sz="2200" i="1"/>
                                    <m:t>𝑜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200" i="1"/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200" i="1"/>
                                      </m:ctrlPr>
                                    </m:sSubPr>
                                    <m:e>
                                      <m:r>
                                        <a:rPr lang="en-US" sz="2200" i="1"/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2200" i="1"/>
                                        <m:t>𝑡</m:t>
                                      </m:r>
                                      <m:r>
                                        <a:rPr lang="en-US" sz="2200" i="1"/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2200" i="1"/>
                                  </m:ctrlPr>
                                </m:sSubPr>
                                <m:e>
                                  <m:r>
                                    <a:rPr lang="en-US" sz="2200" i="1"/>
                                    <m:t>𝑤</m:t>
                                  </m:r>
                                </m:e>
                                <m:sub>
                                  <m:r>
                                    <a:rPr lang="en-US" sz="2200" i="1"/>
                                    <m:t>𝑡</m:t>
                                  </m:r>
                                </m:sub>
                              </m:sSub>
                              <m:r>
                                <a:rPr lang="en-US" sz="2200" i="1"/>
                                <m:t>;</m:t>
                              </m:r>
                              <m:r>
                                <a:rPr lang="en-US" sz="2200" i="1"/>
                                <m:t>𝑝</m:t>
                              </m:r>
                            </m:e>
                          </m:d>
                        </m:e>
                      </m:func>
                      <m:r>
                        <a:rPr lang="en-US" sz="2200" i="1"/>
                        <m:t>.</m:t>
                      </m:r>
                    </m:oMath>
                  </m:oMathPara>
                </a14:m>
                <a:endParaRPr lang="en-US" sz="2200" dirty="0"/>
              </a:p>
              <a:p>
                <a:pPr algn="just"/>
                <a:r>
                  <a:rPr lang="en-US" sz="2200" dirty="0"/>
                  <a:t>2) Model with finite horizon until satiation.</a:t>
                </a:r>
              </a:p>
              <a:p>
                <a:pPr marL="457200" indent="-457200" algn="just">
                  <a:buAutoNum type="arabicParenR"/>
                </a:pPr>
                <a:endParaRPr lang="en-US" sz="2200" dirty="0"/>
              </a:p>
            </p:txBody>
          </p:sp>
        </mc:Choice>
        <mc:Fallback>
          <p:sp>
            <p:nvSpPr>
              <p:cNvPr id="3" name="Table Placeholder 2">
                <a:extLst>
                  <a:ext uri="{FF2B5EF4-FFF2-40B4-BE49-F238E27FC236}">
                    <a16:creationId xmlns:a16="http://schemas.microsoft.com/office/drawing/2014/main" id="{D8A1DA11-E116-C1A6-B8D4-7935EC3C91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bl" sz="quarter" idx="14"/>
              </p:nvPr>
            </p:nvSpPr>
            <p:spPr>
              <a:xfrm>
                <a:off x="838200" y="2111381"/>
                <a:ext cx="10515600" cy="4244968"/>
              </a:xfrm>
              <a:blipFill>
                <a:blip r:embed="rId2"/>
                <a:stretch>
                  <a:fillRect l="-754" t="-1578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26FF41-BF05-554E-FAB5-A4551732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E5AB300-40BE-236C-B9F0-81B5BC8D2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4013"/>
            <a:ext cx="10515600" cy="1325562"/>
          </a:xfrm>
        </p:spPr>
        <p:txBody>
          <a:bodyPr/>
          <a:lstStyle/>
          <a:p>
            <a:r>
              <a:rPr lang="en-US" dirty="0"/>
              <a:t>First stage</a:t>
            </a:r>
            <a:br>
              <a:rPr lang="en-US" dirty="0"/>
            </a:br>
            <a:r>
              <a:rPr lang="en-US" sz="2000" cap="none" dirty="0"/>
              <a:t>Purchase Decision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4058295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05C2FB9-C2D4-9CF8-D684-01C4C6607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Supply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C83892A5-D51E-AD9A-3DBC-82A31A1A7D9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322388" y="2763078"/>
                <a:ext cx="7288212" cy="3407051"/>
              </a:xfrm>
            </p:spPr>
            <p:txBody>
              <a:bodyPr>
                <a:normAutofit/>
              </a:bodyPr>
              <a:lstStyle/>
              <a:p>
                <a:r>
                  <a:rPr lang="en-US" sz="2200" b="0" dirty="0"/>
                  <a:t>In each period, the developer of game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200" b="0" dirty="0"/>
                  <a:t> chooses price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𝑗𝑡</m:t>
                        </m:r>
                      </m:sub>
                    </m:sSub>
                  </m:oMath>
                </a14:m>
                <a:r>
                  <a:rPr lang="en-US" sz="2200" b="0" dirty="0"/>
                  <a:t> to maximize,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00" i="1" smtClean="0">
                              <a:effectLst/>
                              <a:latin typeface="Cambria Math" panose="02040503050406030204" pitchFamily="18" charset="0"/>
                              <a:cs typeface="Libertinus Serif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cs typeface="Libertinus Serif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Libertinus Serif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cs typeface="Libertinus Serif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Libertinus Serif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Libertinus Serif"/>
                                    </a:rPr>
                                    <m:t>𝑗𝑡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cs typeface="Libertinus Serif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Libertinus Serif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Libertinus Serif"/>
                                </a:rPr>
                                <m:t>𝑗𝑡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cs typeface="Libertinus Serif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cs typeface="Libertinus Serif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1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Libertinus Serif"/>
                                    </a:rPr>
                                    <m:t>𝐩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Libertinus Serif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cs typeface="Libertinus Serif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Libertinus Serif"/>
                                </a:rPr>
                                <m:t>1−</m:t>
                              </m:r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Libertinus Serif"/>
                                </a:rPr>
                                <m:t>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cs typeface="Libertinus Serif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Libertinus Serif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200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Libertinus Serif"/>
                                </a:rPr>
                                <m:t>𝑗𝑡</m:t>
                              </m:r>
                            </m:sub>
                          </m:sSub>
                        </m:e>
                      </m:func>
                      <m:r>
                        <a:rPr lang="en-US" sz="2200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Libertinus Serif"/>
                        </a:rPr>
                        <m:t>,</m:t>
                      </m:r>
                    </m:oMath>
                  </m:oMathPara>
                </a14:m>
                <a:endParaRPr lang="en-US" sz="2200" dirty="0"/>
              </a:p>
              <a:p>
                <a:r>
                  <a:rPr lang="en-US" sz="2200" b="0" dirty="0"/>
                  <a:t>Where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200" b="0" dirty="0"/>
                  <a:t> is the royalty rate paid to the platform in each sale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0" smtClean="0"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200" dirty="0"/>
                  <a:t> </a:t>
                </a:r>
                <a:r>
                  <a:rPr lang="en-US" sz="2200" b="0" dirty="0"/>
                  <a:t>is a vector of prices of all products.</a:t>
                </a:r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C83892A5-D51E-AD9A-3DBC-82A31A1A7D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322388" y="2763078"/>
                <a:ext cx="7288212" cy="3407051"/>
              </a:xfrm>
              <a:blipFill>
                <a:blip r:embed="rId2"/>
                <a:stretch>
                  <a:fillRect l="-1087" t="-1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6060C-F68F-DC1D-3C98-3DD67125E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1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r>
              <a:rPr lang="en-US" dirty="0"/>
              <a:t>1  Introduction</a:t>
            </a:r>
          </a:p>
          <a:p>
            <a:r>
              <a:rPr lang="en-US" dirty="0"/>
              <a:t>2  Motivation</a:t>
            </a:r>
          </a:p>
          <a:p>
            <a:r>
              <a:rPr lang="en-US" dirty="0"/>
              <a:t>3  Setting</a:t>
            </a:r>
          </a:p>
          <a:p>
            <a:r>
              <a:rPr lang="en-US" dirty="0"/>
              <a:t>4  Descriptive Evidence</a:t>
            </a:r>
          </a:p>
          <a:p>
            <a:r>
              <a:rPr lang="en-US" dirty="0"/>
              <a:t>5  Model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3B7ADD8-08CF-1C75-78E1-D909168D3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914398"/>
            <a:ext cx="4188995" cy="1325563"/>
          </a:xfrm>
        </p:spPr>
        <p:txBody>
          <a:bodyPr/>
          <a:lstStyle/>
          <a:p>
            <a:r>
              <a:rPr lang="en-US" dirty="0"/>
              <a:t>5 Counterfactuals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7329B1-9A67-0AF8-AD9E-3A9A2468B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C0737-F6A0-879F-8247-B924439D1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37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10B9EB2-D1A5-FEC1-BFA8-2D92B24D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/>
          <a:lstStyle/>
          <a:p>
            <a:r>
              <a:rPr lang="en-US" dirty="0"/>
              <a:t>counterfactuals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C948B5C-9FA7-2AA3-9E54-AF8D260A58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05177"/>
            <a:ext cx="5733772" cy="448990"/>
          </a:xfrm>
        </p:spPr>
        <p:txBody>
          <a:bodyPr/>
          <a:lstStyle/>
          <a:p>
            <a:r>
              <a:rPr lang="en-US" dirty="0"/>
              <a:t>Steam market power and consumer welfare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3">
                <a:extLst>
                  <a:ext uri="{FF2B5EF4-FFF2-40B4-BE49-F238E27FC236}">
                    <a16:creationId xmlns:a16="http://schemas.microsoft.com/office/drawing/2014/main" id="{4536C848-B777-F7E3-5C6E-852C507036E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8199" y="3154166"/>
                <a:ext cx="5733773" cy="3032733"/>
              </a:xfrm>
            </p:spPr>
            <p:txBody>
              <a:bodyPr/>
              <a:lstStyle/>
              <a:p>
                <a:pPr algn="just"/>
                <a:r>
                  <a:rPr lang="en-US" dirty="0"/>
                  <a:t>We can evaluate consumer utility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=0.12</m:t>
                    </m:r>
                  </m:oMath>
                </a14:m>
                <a:r>
                  <a:rPr lang="en-US" dirty="0"/>
                  <a:t> that is, the royalty fee decreases to 12% (from 30%) and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for all consumers (Epic games does not have friends feature).</a:t>
                </a:r>
              </a:p>
              <a:p>
                <a:pPr algn="just"/>
                <a:r>
                  <a:rPr lang="en-US" dirty="0"/>
                  <a:t>That gives us a new demand that we can use to compute Steam’s revenues under the scenario where Epic entered the market, and steam strengthened its network effects.</a:t>
                </a:r>
              </a:p>
            </p:txBody>
          </p:sp>
        </mc:Choice>
        <mc:Fallback>
          <p:sp>
            <p:nvSpPr>
              <p:cNvPr id="13" name="Content Placeholder 3">
                <a:extLst>
                  <a:ext uri="{FF2B5EF4-FFF2-40B4-BE49-F238E27FC236}">
                    <a16:creationId xmlns:a16="http://schemas.microsoft.com/office/drawing/2014/main" id="{4536C848-B777-F7E3-5C6E-852C507036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8199" y="3154166"/>
                <a:ext cx="5733773" cy="3032733"/>
              </a:xfrm>
              <a:blipFill>
                <a:blip r:embed="rId2"/>
                <a:stretch>
                  <a:fillRect l="-638" t="-1004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3996B-C939-5D45-F42E-58A05D9B7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414E2C-7B20-6983-0710-13695CE7C4BC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674264-F513-84F7-B31F-7F68BE68D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19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C982-3966-07D0-340D-60F529F6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247662" cy="1917700"/>
          </a:xfrm>
        </p:spPr>
        <p:txBody>
          <a:bodyPr anchor="ctr"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5A64FE-4B99-7847-D422-7B15BBEA338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8200" y="2813049"/>
            <a:ext cx="3247662" cy="3238499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51561501-9BCB-EC30-BB9C-D7B4F0A76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graphicFrame>
        <p:nvGraphicFramePr>
          <p:cNvPr id="6" name="Picture Placeholder 2">
            <a:extLst>
              <a:ext uri="{FF2B5EF4-FFF2-40B4-BE49-F238E27FC236}">
                <a16:creationId xmlns:a16="http://schemas.microsoft.com/office/drawing/2014/main" id="{C8C47847-A219-B10C-E33A-0EB12BDB18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2174012"/>
              </p:ext>
            </p:extLst>
          </p:nvPr>
        </p:nvGraphicFramePr>
        <p:xfrm>
          <a:off x="4216396" y="895927"/>
          <a:ext cx="7137404" cy="5115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0691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4A97440-5C31-D304-400E-26C97F977E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1 Introduction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Network effects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Definition:</a:t>
            </a:r>
            <a:br>
              <a:rPr lang="en-US" dirty="0"/>
            </a:br>
            <a:r>
              <a:rPr lang="en-US" sz="2800" cap="none" dirty="0"/>
              <a:t>A product is said to exhibit </a:t>
            </a:r>
            <a:r>
              <a:rPr lang="en-US" sz="2800" i="1" cap="none" dirty="0"/>
              <a:t>network effects</a:t>
            </a:r>
            <a:r>
              <a:rPr lang="en-US" sz="2800" cap="none" dirty="0"/>
              <a:t> if each user’s utility is increasing in the number of other users of that product or products compatible with it.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pPr lvl="1"/>
            <a:r>
              <a:rPr lang="en-US" b="1" dirty="0"/>
              <a:t>Direct network effects: </a:t>
            </a:r>
            <a:r>
              <a:rPr lang="en-US" dirty="0"/>
              <a:t>other people when other people in the network allow the consumer to communicate with them.</a:t>
            </a:r>
          </a:p>
          <a:p>
            <a:pPr lvl="1"/>
            <a:r>
              <a:rPr lang="en-US" b="1" dirty="0"/>
              <a:t>Indirect network effect: </a:t>
            </a:r>
            <a:r>
              <a:rPr lang="en-US" dirty="0"/>
              <a:t>more consumers of a good mean there will be more support and applications for consumers on that platform.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E67176-9970-FB0D-3147-24F88ECF2857}"/>
              </a:ext>
            </a:extLst>
          </p:cNvPr>
          <p:cNvSpPr txBox="1">
            <a:spLocks/>
          </p:cNvSpPr>
          <p:nvPr/>
        </p:nvSpPr>
        <p:spPr>
          <a:xfrm>
            <a:off x="1322318" y="3406014"/>
            <a:ext cx="7288282" cy="212117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Platforms can use network effects to </a:t>
            </a:r>
            <a:r>
              <a:rPr lang="en-US" b="1" i="1" dirty="0"/>
              <a:t>reduce </a:t>
            </a:r>
            <a:r>
              <a:rPr lang="en-US" dirty="0"/>
              <a:t>competition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4AE5A7C-B6A5-02EF-E9CB-550C05FC1A93}"/>
              </a:ext>
            </a:extLst>
          </p:cNvPr>
          <p:cNvSpPr txBox="1">
            <a:spLocks/>
          </p:cNvSpPr>
          <p:nvPr/>
        </p:nvSpPr>
        <p:spPr>
          <a:xfrm>
            <a:off x="1322388" y="5744746"/>
            <a:ext cx="7288212" cy="4253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Increasing barriers to entry &amp; Vertical integration.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680"/>
            <a:ext cx="4179570" cy="3376691"/>
          </a:xfrm>
        </p:spPr>
        <p:txBody>
          <a:bodyPr/>
          <a:lstStyle/>
          <a:p>
            <a:r>
              <a:rPr lang="en-US" dirty="0"/>
              <a:t>What is Steam?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8B4B2BF-9604-00D0-7D8D-A487B4B310E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096000" cy="687260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D6438-27A8-83BB-53CB-F54763E18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steam?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A3B74-D15C-6710-BA11-BC4B2FE6D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1239079"/>
          </a:xfrm>
        </p:spPr>
        <p:txBody>
          <a:bodyPr/>
          <a:lstStyle/>
          <a:p>
            <a:r>
              <a:rPr lang="en-US" b="0" dirty="0"/>
              <a:t>Digital store for games and downloadable content only.</a:t>
            </a:r>
          </a:p>
          <a:p>
            <a:r>
              <a:rPr lang="en-US" b="0" dirty="0"/>
              <a:t>Launched in 2003, by 2013 controlled 75% of PC games market, and  with 4.3bn US$ revenue in 2017.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F120-314C-8F16-1CAC-E8F58115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4DD8560-3E49-71C0-B2D7-87D30936C133}"/>
              </a:ext>
            </a:extLst>
          </p:cNvPr>
          <p:cNvSpPr txBox="1">
            <a:spLocks/>
          </p:cNvSpPr>
          <p:nvPr/>
        </p:nvSpPr>
        <p:spPr>
          <a:xfrm>
            <a:off x="1322318" y="2687709"/>
            <a:ext cx="7288212" cy="19978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C23C3C"/>
                </a:solidFill>
              </a:rPr>
              <a:t>Royalty fee of 30% of game price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A3D178A-0BF5-8BA4-A841-A827FEE1016D}"/>
              </a:ext>
            </a:extLst>
          </p:cNvPr>
          <p:cNvSpPr txBox="1">
            <a:spLocks/>
          </p:cNvSpPr>
          <p:nvPr/>
        </p:nvSpPr>
        <p:spPr>
          <a:xfrm>
            <a:off x="1322388" y="4983749"/>
            <a:ext cx="7288212" cy="1239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8575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 spc="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On 12/2018 Epic Games launches, with a royalty fee of only 12% of game price.</a:t>
            </a:r>
          </a:p>
          <a:p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123977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A564B-C5E4-9121-FBD5-C60C098DC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dirty="0"/>
              <a:t>Steam chat launches on 07/2018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C753B-0102-282C-45D2-CAA000C1D1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More integrated social 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Group chat, group voice chat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Support for videos, pictures and tweets in conversations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Friendlier user interface for streaming and managing friends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r>
              <a:rPr lang="en-US" b="0" dirty="0"/>
              <a:t>On top of other existing social features as: friends, broadcast, workshop.</a:t>
            </a:r>
            <a:endParaRPr lang="en-US" dirty="0"/>
          </a:p>
          <a:p>
            <a:r>
              <a:rPr lang="en-US" b="0" dirty="0"/>
              <a:t>Features are identical as those offered by other PC programs (e.g., Discord).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D8931-F15F-26D5-C581-CFC382E6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701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sz="4000" dirty="0"/>
              <a:t>2 motivation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>
            <a:normAutofit/>
          </a:bodyPr>
          <a:lstStyle/>
          <a:p>
            <a:r>
              <a:rPr lang="en-US" sz="2400" dirty="0"/>
              <a:t>Steam’s Market Power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3943627" cy="3234264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We try to analyze how the introduction of steam chat (direct network effect) in 2018 influenced steam’s market power and if it pre-vented harsh competition when Epic Games entered the market.</a:t>
            </a:r>
          </a:p>
          <a:p>
            <a:endParaRPr lang="en-US" sz="24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>
            <a:normAutofit/>
          </a:bodyPr>
          <a:lstStyle/>
          <a:p>
            <a:r>
              <a:rPr lang="en-US" sz="2400" dirty="0"/>
              <a:t>Consumer Welfare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0173" y="3251595"/>
            <a:ext cx="3943627" cy="3234264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We also want to study if the direct network effects on consumer welfare offset the effects on market po-</a:t>
            </a:r>
            <a:r>
              <a:rPr lang="en-US" sz="2400" dirty="0" err="1"/>
              <a:t>wer</a:t>
            </a:r>
            <a:r>
              <a:rPr lang="en-US" sz="2400" dirty="0"/>
              <a:t> held by Steam.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{595C9227-7E57-424C-9596-F2C8138141CD}tf67328976_win32</Template>
  <TotalTime>1905</TotalTime>
  <Words>1396</Words>
  <Application>Microsoft Office PowerPoint</Application>
  <PresentationFormat>Widescreen</PresentationFormat>
  <Paragraphs>145</Paragraphs>
  <Slides>23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Aptos</vt:lpstr>
      <vt:lpstr>Arial</vt:lpstr>
      <vt:lpstr>Calibri</vt:lpstr>
      <vt:lpstr>Cambria Math</vt:lpstr>
      <vt:lpstr>Tenorite</vt:lpstr>
      <vt:lpstr>Custom</vt:lpstr>
      <vt:lpstr>Social Network effects In online platforms  The case of Steam® Chat</vt:lpstr>
      <vt:lpstr>framework</vt:lpstr>
      <vt:lpstr>1 Introduction    Network effects</vt:lpstr>
      <vt:lpstr>Definition: A product is said to exhibit network effects if each user’s utility is increasing in the number of other users of that product or products compatible with it.</vt:lpstr>
      <vt:lpstr>What is Steam?</vt:lpstr>
      <vt:lpstr>What is steam?</vt:lpstr>
      <vt:lpstr>  Steam chat launches on 07/2018</vt:lpstr>
      <vt:lpstr>2 motivation</vt:lpstr>
      <vt:lpstr>Motivation</vt:lpstr>
      <vt:lpstr>2 setting</vt:lpstr>
      <vt:lpstr>How does the platform work?</vt:lpstr>
      <vt:lpstr>3 descriptive evidence</vt:lpstr>
      <vt:lpstr>Descriptive evidence</vt:lpstr>
      <vt:lpstr>Reduced form evidence Model of social interaction as in Becker (1991)</vt:lpstr>
      <vt:lpstr>4 Model Lu and LaRiviere (2024) </vt:lpstr>
      <vt:lpstr>Second stage Intensity Use Model (Crawford et al.(2018))</vt:lpstr>
      <vt:lpstr>First stage Purchase Decision</vt:lpstr>
      <vt:lpstr>First stage Purchase Decision</vt:lpstr>
      <vt:lpstr>Supply</vt:lpstr>
      <vt:lpstr>5 Counterfactuals</vt:lpstr>
      <vt:lpstr>counterfactuals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Alejandro Marengo</dc:creator>
  <cp:lastModifiedBy>Alejandro Marengo</cp:lastModifiedBy>
  <cp:revision>1</cp:revision>
  <dcterms:created xsi:type="dcterms:W3CDTF">2024-12-07T21:29:27Z</dcterms:created>
  <dcterms:modified xsi:type="dcterms:W3CDTF">2024-12-09T05:15:25Z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