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74D4-E98C-DB2B-EE88-E63BB90D0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F71C-B0DD-28B2-C07E-EF5EB84B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B98C-221D-54AA-DE29-796EC45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C33-FC98-8EB2-C92E-15AA6B9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4856-DADE-DD71-97B4-7E782276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74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D297-DB6C-85F6-6EAC-2B53ED6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7A745-1180-09E3-DD86-600C2894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9218-C36E-17E6-1D94-8FD33FEB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140A-0A03-F2AA-2296-C6627C18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5360-D354-D040-32F7-AC222D08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2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F5296-D1B2-4854-12F9-89DA295F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2FD9-7A97-1AE3-722A-1AF44A7BF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F42E-0F83-C225-E117-0F7C39F4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B2CA-E2AB-5E0D-AD21-EDE288D8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EAA5-5219-E5C6-28A9-336E103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0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51C7-64AC-E753-3DEF-CCABE13B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4C31-1BBE-618A-2FC1-36E4DBE4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97ED-CC65-8ADB-F2E4-155370CA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81B5-A128-97FF-717D-E67320E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47A6-82BF-5F3D-3349-207300D1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E06-F0A8-3182-EE6D-031151BD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E29C-1C3D-06E8-9A0A-4F79D8D5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AA97-F177-57C5-B813-D710BFAF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A77E-B294-C902-FCB1-44CF71C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3EF8-7E67-FC81-04F3-BFC21445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0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7BAF-E3FC-F136-FF2A-F7C6A891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2646-3195-A0D3-035B-602D4F89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CF72-6526-747D-4678-957DA3C61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750A1-F6F3-DAE6-C3B2-F64D02E7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037F9-4183-13EE-63D5-8DE91ED3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BB8F1-C5AB-DCC2-4DFB-7851A710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6A-2B71-80C6-0116-4512339D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58B60-C5C8-8F03-E074-1628C776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277E-FBB4-D7A6-961C-30ABFC008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7D22-815A-C7CA-F5E7-21FAC3C7C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9F303-57A7-30F4-B7DA-99D7045F0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6C719-1EAE-8A37-2638-D4900D8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FA477-E723-DE3D-2426-A729DA6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E24B6-8A3A-5884-24ED-6895691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2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E118-97F1-7332-8779-4B715CD3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EC7A2-F8B2-8BF9-CA70-DEA332C4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3E265-CE90-6D18-1F26-DDDF657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22F86-8FD4-F422-663C-CCB49F54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9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F0F1D-791B-2FF7-AC1A-43B89126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78C28-8FF9-5D90-F786-C249196A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2D679-29AA-FA23-CEF8-92E93767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2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E797-C579-4ABE-695A-1571912E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D7E0-C9A2-079B-BBE1-9209F0D2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C6CB-525B-E17A-A556-95E82989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5E58-6EAF-331F-A7A6-6E54F3F5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F764-6A56-2117-9C08-3AE0D271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DDF5-4F4A-9A48-8C46-DA0757A1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A652-409D-7411-8E00-E39700F7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0481-37F0-CF0A-39BC-3392220FB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CD1F2-254A-6870-A688-65133790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CD2A-80D8-BF43-166B-A3C4DA98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2DEE-67A5-66DC-13C5-E7859AAF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CF90-F04C-A149-C288-26B8D57A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0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E658-7141-F37D-9CCD-B43E0166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890A-1CA1-2AE9-D6CF-44865428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E7C4-FE80-FFC8-D811-146867DB9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ACF7-5096-46BD-AC3C-0136CC42530C}" type="datetimeFigureOut">
              <a:rPr lang="en-CA" smtClean="0"/>
              <a:t>2023-11-21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9FC2-DEE6-D7D8-9412-F77E0F614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9874-61FD-4482-AF7F-D333D620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DB9-8C8C-45F8-A3FA-2BDBBE8C1C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21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circles with white text&#10;&#10;Description automatically generated">
            <a:extLst>
              <a:ext uri="{FF2B5EF4-FFF2-40B4-BE49-F238E27FC236}">
                <a16:creationId xmlns:a16="http://schemas.microsoft.com/office/drawing/2014/main" id="{27575E8D-16EF-F8D0-8DB9-558B5498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41" y="658089"/>
            <a:ext cx="7158117" cy="4547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F2F75-5C6D-4EC8-3306-0E38D750BB09}"/>
              </a:ext>
            </a:extLst>
          </p:cNvPr>
          <p:cNvSpPr txBox="1"/>
          <p:nvPr/>
        </p:nvSpPr>
        <p:spPr>
          <a:xfrm>
            <a:off x="1817614" y="5205568"/>
            <a:ext cx="855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– Core Microbiome Significantly Different Between Tanzania and Columbia Datasets: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microbiome analysis was carried out upon the fecal samples from the Tanzania (n= 249) and Columbia (n= 381) datasets. An abundance threshold of 0.001 and a prevalence of 0.10 were used. Taxa of interest are detailed within Table 1 and 2 </a:t>
            </a:r>
            <a:endParaRPr lang="en-CA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ahassa10@student.ubc.ca</dc:creator>
  <cp:lastModifiedBy>Adam Hassan</cp:lastModifiedBy>
  <cp:revision>2</cp:revision>
  <dcterms:created xsi:type="dcterms:W3CDTF">2023-11-20T20:08:49Z</dcterms:created>
  <dcterms:modified xsi:type="dcterms:W3CDTF">2023-11-21T21:47:16Z</dcterms:modified>
</cp:coreProperties>
</file>