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ADP\Combine%20C%20&amp;%20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8.7836257309941518E-2"/>
          <c:y val="0.16683070866141733"/>
          <c:w val="0.77990733066261453"/>
          <c:h val="0.66620487022455521"/>
        </c:manualLayout>
      </c:layout>
      <c:areaChart>
        <c:grouping val="stacked"/>
        <c:ser>
          <c:idx val="0"/>
          <c:order val="0"/>
          <c:tx>
            <c:strRef>
              <c:f>Combine!$B$3</c:f>
              <c:strCache>
                <c:ptCount val="1"/>
                <c:pt idx="0">
                  <c:v>D30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Combine!$B$4:$B$27</c:f>
              <c:numCache>
                <c:formatCode>_(* #,##0.0_);_(* \(#,##0.0\);_(* "-"??_);_(@_)</c:formatCode>
                <c:ptCount val="24"/>
                <c:pt idx="0">
                  <c:v>3.9531301369863012</c:v>
                </c:pt>
                <c:pt idx="1">
                  <c:v>29.399480821917809</c:v>
                </c:pt>
                <c:pt idx="2">
                  <c:v>27.310780821917806</c:v>
                </c:pt>
                <c:pt idx="3">
                  <c:v>10.07805464480875</c:v>
                </c:pt>
                <c:pt idx="4">
                  <c:v>7.4069205479451945</c:v>
                </c:pt>
                <c:pt idx="5">
                  <c:v>6.2659561643835611</c:v>
                </c:pt>
                <c:pt idx="6">
                  <c:v>5.1467506849315114</c:v>
                </c:pt>
                <c:pt idx="7">
                  <c:v>4.6961041095890375</c:v>
                </c:pt>
                <c:pt idx="8">
                  <c:v>4.2568306010928962</c:v>
                </c:pt>
                <c:pt idx="9">
                  <c:v>3.1853041095890409</c:v>
                </c:pt>
                <c:pt idx="10">
                  <c:v>2.3591780821917787</c:v>
                </c:pt>
                <c:pt idx="11">
                  <c:v>1.9973551912568484</c:v>
                </c:pt>
                <c:pt idx="12">
                  <c:v>1.8157260273972538</c:v>
                </c:pt>
                <c:pt idx="13">
                  <c:v>1.73707397260274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ser>
          <c:idx val="1"/>
          <c:order val="1"/>
          <c:tx>
            <c:strRef>
              <c:f>Combine!$C$3</c:f>
              <c:strCache>
                <c:ptCount val="1"/>
                <c:pt idx="0">
                  <c:v>Dana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Combine!$C$4:$C$27</c:f>
              <c:numCache>
                <c:formatCode>_(* #,##0.0_);_(* \(#,##0.0\);_(* "-"??_);_(@_)</c:formatCode>
                <c:ptCount val="24"/>
                <c:pt idx="0">
                  <c:v>1.2395580547945206</c:v>
                </c:pt>
                <c:pt idx="1">
                  <c:v>10.000000301369862</c:v>
                </c:pt>
                <c:pt idx="2">
                  <c:v>10.554077260273973</c:v>
                </c:pt>
                <c:pt idx="3">
                  <c:v>29.21823087431671</c:v>
                </c:pt>
                <c:pt idx="4">
                  <c:v>21.224486301369634</c:v>
                </c:pt>
                <c:pt idx="5">
                  <c:v>16.225486301369529</c:v>
                </c:pt>
                <c:pt idx="6">
                  <c:v>13.097923287671231</c:v>
                </c:pt>
                <c:pt idx="7">
                  <c:v>9.6958251366120187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ser>
          <c:idx val="2"/>
          <c:order val="2"/>
          <c:tx>
            <c:strRef>
              <c:f>Combine!$D$3</c:f>
              <c:strCache>
                <c:ptCount val="1"/>
                <c:pt idx="0">
                  <c:v>D41W &amp; Daya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Combine!$D$4:$D$27</c:f>
              <c:numCache>
                <c:formatCode>_(* #,##0.0_);_(* \(#,##0.0\);_(* "-"??_);_(@_)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47</c:v>
                </c:pt>
                <c:pt idx="6">
                  <c:v>47.128767123287645</c:v>
                </c:pt>
                <c:pt idx="7">
                  <c:v>47</c:v>
                </c:pt>
                <c:pt idx="8">
                  <c:v>47</c:v>
                </c:pt>
                <c:pt idx="9">
                  <c:v>47</c:v>
                </c:pt>
                <c:pt idx="10">
                  <c:v>47.116986301369856</c:v>
                </c:pt>
                <c:pt idx="11">
                  <c:v>47.024383561643091</c:v>
                </c:pt>
                <c:pt idx="12">
                  <c:v>32.159999999999982</c:v>
                </c:pt>
                <c:pt idx="13">
                  <c:v>28.949041095890436</c:v>
                </c:pt>
                <c:pt idx="14">
                  <c:v>26.147397260273927</c:v>
                </c:pt>
                <c:pt idx="15">
                  <c:v>23.190136986301166</c:v>
                </c:pt>
                <c:pt idx="16">
                  <c:v>20.158630136986289</c:v>
                </c:pt>
                <c:pt idx="17">
                  <c:v>17.472328767123077</c:v>
                </c:pt>
                <c:pt idx="18">
                  <c:v>10.183561643835617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ser>
          <c:idx val="3"/>
          <c:order val="3"/>
          <c:tx>
            <c:strRef>
              <c:f>Combine!$E$3</c:f>
              <c:strCache>
                <c:ptCount val="1"/>
                <c:pt idx="0">
                  <c:v>Dafnah West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Combine!$E$4:$E$27</c:f>
              <c:numCache>
                <c:formatCode>_(* #,##0.0_);_(* \(#,##0.0\);_(* "-"??_);_(@_)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50</c:v>
                </c:pt>
                <c:pt idx="7">
                  <c:v>50.136986301369866</c:v>
                </c:pt>
                <c:pt idx="8">
                  <c:v>50</c:v>
                </c:pt>
                <c:pt idx="9">
                  <c:v>50</c:v>
                </c:pt>
                <c:pt idx="10">
                  <c:v>50</c:v>
                </c:pt>
                <c:pt idx="11">
                  <c:v>48.424657534245995</c:v>
                </c:pt>
                <c:pt idx="12">
                  <c:v>44.506849315068344</c:v>
                </c:pt>
                <c:pt idx="13">
                  <c:v>41.076712328767449</c:v>
                </c:pt>
                <c:pt idx="14">
                  <c:v>37.950684931506409</c:v>
                </c:pt>
                <c:pt idx="15">
                  <c:v>35.178082191780831</c:v>
                </c:pt>
                <c:pt idx="16">
                  <c:v>32.284931506849304</c:v>
                </c:pt>
                <c:pt idx="17">
                  <c:v>29.221917808219178</c:v>
                </c:pt>
                <c:pt idx="18">
                  <c:v>26.205479452054796</c:v>
                </c:pt>
                <c:pt idx="19">
                  <c:v>23.58082191780823</c:v>
                </c:pt>
                <c:pt idx="20">
                  <c:v>21.123287671232877</c:v>
                </c:pt>
                <c:pt idx="21">
                  <c:v>18.991780821917789</c:v>
                </c:pt>
                <c:pt idx="22">
                  <c:v>17.084931506849312</c:v>
                </c:pt>
                <c:pt idx="23">
                  <c:v>15.419178082191689</c:v>
                </c:pt>
              </c:numCache>
            </c:numRef>
          </c:val>
        </c:ser>
        <c:ser>
          <c:idx val="4"/>
          <c:order val="4"/>
          <c:tx>
            <c:strRef>
              <c:f>Combine!$F$3</c:f>
              <c:strCache>
                <c:ptCount val="1"/>
                <c:pt idx="0">
                  <c:v>C9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Combine!$F$4:$F$27</c:f>
              <c:numCache>
                <c:formatCode>_(* #,##0.0_);_(* \(#,##0.0\);_(* "-"??_);_(@_)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17</c:v>
                </c:pt>
                <c:pt idx="8">
                  <c:v>17.046575342465729</c:v>
                </c:pt>
                <c:pt idx="9">
                  <c:v>17</c:v>
                </c:pt>
                <c:pt idx="10">
                  <c:v>17</c:v>
                </c:pt>
                <c:pt idx="11">
                  <c:v>16.945753424657536</c:v>
                </c:pt>
                <c:pt idx="12">
                  <c:v>16.169315068493148</c:v>
                </c:pt>
                <c:pt idx="13">
                  <c:v>15.007671232876721</c:v>
                </c:pt>
                <c:pt idx="14">
                  <c:v>13.848219178082168</c:v>
                </c:pt>
                <c:pt idx="15">
                  <c:v>12.77945205479452</c:v>
                </c:pt>
                <c:pt idx="16">
                  <c:v>11.829863013698636</c:v>
                </c:pt>
                <c:pt idx="17">
                  <c:v>10.895342465753412</c:v>
                </c:pt>
                <c:pt idx="18">
                  <c:v>10.067123287671233</c:v>
                </c:pt>
                <c:pt idx="19">
                  <c:v>9.3046575342467115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ser>
          <c:idx val="5"/>
          <c:order val="5"/>
          <c:tx>
            <c:strRef>
              <c:f>Combine!$G$3</c:f>
              <c:strCache>
                <c:ptCount val="1"/>
                <c:pt idx="0">
                  <c:v>C6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Combine!$G$4:$G$27</c:f>
              <c:numCache>
                <c:formatCode>_(* #,##0.0_);_(* \(#,##0.0\);_(* "-"??_);_(@_)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15</c:v>
                </c:pt>
                <c:pt idx="9">
                  <c:v>15.04109589041096</c:v>
                </c:pt>
                <c:pt idx="10">
                  <c:v>15</c:v>
                </c:pt>
                <c:pt idx="11">
                  <c:v>13.936164383561646</c:v>
                </c:pt>
                <c:pt idx="12">
                  <c:v>11.556986301369996</c:v>
                </c:pt>
                <c:pt idx="13">
                  <c:v>9.4663013698630163</c:v>
                </c:pt>
                <c:pt idx="14">
                  <c:v>7.5079452054794356</c:v>
                </c:pt>
                <c:pt idx="15">
                  <c:v>6.1126027397260225</c:v>
                </c:pt>
                <c:pt idx="16">
                  <c:v>3.5394520547945167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ser>
          <c:idx val="6"/>
          <c:order val="6"/>
          <c:tx>
            <c:strRef>
              <c:f>Combine!$H$3</c:f>
              <c:strCache>
                <c:ptCount val="1"/>
                <c:pt idx="0">
                  <c:v>Danau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Combine!$H$4:$H$27</c:f>
              <c:numCache>
                <c:formatCode>_(* #,##0.0_);_(* \(#,##0.0\);_(* "-"??_);_(@_)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25</c:v>
                </c:pt>
                <c:pt idx="10">
                  <c:v>25.068493150684926</c:v>
                </c:pt>
                <c:pt idx="11">
                  <c:v>25</c:v>
                </c:pt>
                <c:pt idx="12">
                  <c:v>25</c:v>
                </c:pt>
                <c:pt idx="13">
                  <c:v>25</c:v>
                </c:pt>
                <c:pt idx="14">
                  <c:v>25.068493150684926</c:v>
                </c:pt>
                <c:pt idx="15">
                  <c:v>25.286575342465689</c:v>
                </c:pt>
                <c:pt idx="16">
                  <c:v>26.755068493150691</c:v>
                </c:pt>
                <c:pt idx="17">
                  <c:v>9.6879452054794672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ser>
          <c:idx val="7"/>
          <c:order val="7"/>
          <c:tx>
            <c:strRef>
              <c:f>Combine!$I$3</c:f>
              <c:strCache>
                <c:ptCount val="1"/>
                <c:pt idx="0">
                  <c:v>Darma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Combine!$I$4:$I$27</c:f>
              <c:numCache>
                <c:formatCode>_(* #,##0.0_);_(* \(#,##0.0\);_(* "-"??_);_(@_)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20</c:v>
                </c:pt>
                <c:pt idx="11">
                  <c:v>20.054794520547929</c:v>
                </c:pt>
                <c:pt idx="12">
                  <c:v>20</c:v>
                </c:pt>
                <c:pt idx="13">
                  <c:v>20</c:v>
                </c:pt>
                <c:pt idx="14">
                  <c:v>19.103561643835633</c:v>
                </c:pt>
                <c:pt idx="15">
                  <c:v>15.843561643835601</c:v>
                </c:pt>
                <c:pt idx="16">
                  <c:v>12.360000000000024</c:v>
                </c:pt>
                <c:pt idx="17">
                  <c:v>9.6734246575342748</c:v>
                </c:pt>
                <c:pt idx="18">
                  <c:v>7.6402739726027313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ser>
          <c:idx val="8"/>
          <c:order val="8"/>
          <c:tx>
            <c:strRef>
              <c:f>Combine!$J$3</c:f>
              <c:strCache>
                <c:ptCount val="1"/>
                <c:pt idx="0">
                  <c:v>C13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Combine!$J$4:$J$27</c:f>
              <c:numCache>
                <c:formatCode>_(* #,##0.0_);_(* \(#,##0.0\);_(* "-"??_);_(@_)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40</c:v>
                </c:pt>
                <c:pt idx="12">
                  <c:v>40.109589041095887</c:v>
                </c:pt>
                <c:pt idx="13">
                  <c:v>40</c:v>
                </c:pt>
                <c:pt idx="14">
                  <c:v>39.813150684931514</c:v>
                </c:pt>
                <c:pt idx="15">
                  <c:v>37.397808219178081</c:v>
                </c:pt>
                <c:pt idx="16">
                  <c:v>34.649589041095908</c:v>
                </c:pt>
                <c:pt idx="17">
                  <c:v>31.961369863013683</c:v>
                </c:pt>
                <c:pt idx="18">
                  <c:v>29.586301369863012</c:v>
                </c:pt>
                <c:pt idx="19">
                  <c:v>27.4</c:v>
                </c:pt>
                <c:pt idx="20">
                  <c:v>25.424657534246574</c:v>
                </c:pt>
                <c:pt idx="21">
                  <c:v>23.230136986301101</c:v>
                </c:pt>
                <c:pt idx="22">
                  <c:v>20.895890410958931</c:v>
                </c:pt>
                <c:pt idx="23">
                  <c:v>18.761643835616429</c:v>
                </c:pt>
              </c:numCache>
            </c:numRef>
          </c:val>
        </c:ser>
        <c:ser>
          <c:idx val="9"/>
          <c:order val="9"/>
          <c:tx>
            <c:strRef>
              <c:f>Combine!$K$3</c:f>
              <c:strCache>
                <c:ptCount val="1"/>
                <c:pt idx="0">
                  <c:v>C2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Combine!$K$4:$K$27</c:f>
              <c:numCache>
                <c:formatCode>_(* #,##0.0_);_(* \(#,##0.0\);_(* "-"??_);_(@_)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25</c:v>
                </c:pt>
                <c:pt idx="13">
                  <c:v>25.068493150684926</c:v>
                </c:pt>
                <c:pt idx="14">
                  <c:v>25</c:v>
                </c:pt>
                <c:pt idx="15">
                  <c:v>24.486301369862989</c:v>
                </c:pt>
                <c:pt idx="16">
                  <c:v>22.927945205479443</c:v>
                </c:pt>
                <c:pt idx="17">
                  <c:v>21.465479452054787</c:v>
                </c:pt>
                <c:pt idx="18">
                  <c:v>19.936164383561589</c:v>
                </c:pt>
                <c:pt idx="19">
                  <c:v>18.495616438355917</c:v>
                </c:pt>
                <c:pt idx="20">
                  <c:v>17.059726027397229</c:v>
                </c:pt>
                <c:pt idx="21">
                  <c:v>15.508767123287663</c:v>
                </c:pt>
                <c:pt idx="22">
                  <c:v>13.720821917808236</c:v>
                </c:pt>
                <c:pt idx="23">
                  <c:v>12.094520547945224</c:v>
                </c:pt>
              </c:numCache>
            </c:numRef>
          </c:val>
        </c:ser>
        <c:ser>
          <c:idx val="10"/>
          <c:order val="10"/>
          <c:tx>
            <c:strRef>
              <c:f>Combine!$L$3</c:f>
              <c:strCache>
                <c:ptCount val="1"/>
                <c:pt idx="0">
                  <c:v>C5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Combine!$L$4:$L$27</c:f>
              <c:numCache>
                <c:formatCode>_(* #,##0.0_);_(* \(#,##0.0\);_(* "-"??_);_(@_)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15</c:v>
                </c:pt>
                <c:pt idx="14">
                  <c:v>15.04109589041096</c:v>
                </c:pt>
                <c:pt idx="15">
                  <c:v>15</c:v>
                </c:pt>
                <c:pt idx="16">
                  <c:v>15</c:v>
                </c:pt>
                <c:pt idx="17">
                  <c:v>14.874520547945322</c:v>
                </c:pt>
                <c:pt idx="18">
                  <c:v>14.049863013698632</c:v>
                </c:pt>
                <c:pt idx="19">
                  <c:v>13.08849315068492</c:v>
                </c:pt>
                <c:pt idx="20">
                  <c:v>12.231780821917818</c:v>
                </c:pt>
                <c:pt idx="21">
                  <c:v>11.43397260273971</c:v>
                </c:pt>
                <c:pt idx="22">
                  <c:v>10.718904109589046</c:v>
                </c:pt>
                <c:pt idx="23">
                  <c:v>9.9945205479452248</c:v>
                </c:pt>
              </c:numCache>
            </c:numRef>
          </c:val>
        </c:ser>
        <c:ser>
          <c:idx val="11"/>
          <c:order val="11"/>
          <c:tx>
            <c:strRef>
              <c:f>Combine!$M$3</c:f>
              <c:strCache>
                <c:ptCount val="1"/>
                <c:pt idx="0">
                  <c:v>C8</c:v>
                </c:pt>
              </c:strCache>
            </c:strRef>
          </c:tx>
          <c:cat>
            <c:numRef>
              <c:f>Combine!$A$4:$A$27</c:f>
              <c:numCache>
                <c:formatCode>General</c:formatCode>
                <c:ptCount val="24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  <c:pt idx="15">
                  <c:v>24</c:v>
                </c:pt>
                <c:pt idx="16">
                  <c:v>25</c:v>
                </c:pt>
                <c:pt idx="17">
                  <c:v>26</c:v>
                </c:pt>
                <c:pt idx="18">
                  <c:v>27</c:v>
                </c:pt>
                <c:pt idx="19">
                  <c:v>28</c:v>
                </c:pt>
                <c:pt idx="20">
                  <c:v>29</c:v>
                </c:pt>
                <c:pt idx="21">
                  <c:v>30</c:v>
                </c:pt>
                <c:pt idx="22">
                  <c:v>31</c:v>
                </c:pt>
                <c:pt idx="23">
                  <c:v>32</c:v>
                </c:pt>
              </c:numCache>
            </c:numRef>
          </c:cat>
          <c:val>
            <c:numRef>
              <c:f>Combine!$M$4:$M$27</c:f>
              <c:numCache>
                <c:formatCode>_(* #,##0.0_);_(* \(#,##0.0\);_(* "-"??_);_(@_)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7.9840821917808524</c:v>
                </c:pt>
                <c:pt idx="15">
                  <c:v>7.1425753424656886</c:v>
                </c:pt>
                <c:pt idx="16">
                  <c:v>6.3417808219178085</c:v>
                </c:pt>
                <c:pt idx="17">
                  <c:v>5.6526027397260297</c:v>
                </c:pt>
                <c:pt idx="18">
                  <c:v>5.0395068493150665</c:v>
                </c:pt>
                <c:pt idx="19">
                  <c:v>4.5046575342465696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</c:ser>
        <c:axId val="136540544"/>
        <c:axId val="136542080"/>
      </c:areaChart>
      <c:lineChart>
        <c:grouping val="standard"/>
        <c:ser>
          <c:idx val="12"/>
          <c:order val="12"/>
          <c:tx>
            <c:v>Cumulative</c:v>
          </c:tx>
          <c:spPr>
            <a:ln w="50800">
              <a:solidFill>
                <a:srgbClr val="FF00FF"/>
              </a:solidFill>
            </a:ln>
          </c:spPr>
          <c:val>
            <c:numRef>
              <c:f>Combine!$BW$4:$BW$27</c:f>
              <c:numCache>
                <c:formatCode>_(* #,##0.00_);_(* \(#,##0.00\);_(* "-"??_);_(@_)</c:formatCode>
                <c:ptCount val="24"/>
                <c:pt idx="0" formatCode="_(* #,##0.0_);_(* \(#,##0.0\);_(* &quot;-&quot;??_);_(@_)">
                  <c:v>1.8953311899999998</c:v>
                </c:pt>
                <c:pt idx="1">
                  <c:v>16.276141799999987</c:v>
                </c:pt>
                <c:pt idx="2">
                  <c:v>30.096814999999999</c:v>
                </c:pt>
                <c:pt idx="3">
                  <c:v>44.439959214481163</c:v>
                </c:pt>
                <c:pt idx="4">
                  <c:v>54.890422714480863</c:v>
                </c:pt>
                <c:pt idx="5">
                  <c:v>80.254799214480258</c:v>
                </c:pt>
                <c:pt idx="6">
                  <c:v>122.36610521448024</c:v>
                </c:pt>
                <c:pt idx="7">
                  <c:v>169.27915938934288</c:v>
                </c:pt>
                <c:pt idx="8">
                  <c:v>217.9349025587432</c:v>
                </c:pt>
                <c:pt idx="9">
                  <c:v>275.32253855874319</c:v>
                </c:pt>
                <c:pt idx="10">
                  <c:v>339.76133855873985</c:v>
                </c:pt>
                <c:pt idx="11">
                  <c:v>417.646173203552</c:v>
                </c:pt>
                <c:pt idx="12">
                  <c:v>496.60241320355232</c:v>
                </c:pt>
                <c:pt idx="13">
                  <c:v>577.37884520355351</c:v>
                </c:pt>
                <c:pt idx="14">
                  <c:v>656.75343520355352</c:v>
                </c:pt>
                <c:pt idx="15">
                  <c:v>730.63567520355195</c:v>
                </c:pt>
                <c:pt idx="16">
                  <c:v>798.46992520355138</c:v>
                </c:pt>
                <c:pt idx="17">
                  <c:v>853.55022520355146</c:v>
                </c:pt>
                <c:pt idx="18">
                  <c:v>898.33874520355255</c:v>
                </c:pt>
                <c:pt idx="19">
                  <c:v>933.51534520355301</c:v>
                </c:pt>
                <c:pt idx="20">
                  <c:v>961.19674520355352</c:v>
                </c:pt>
                <c:pt idx="21">
                  <c:v>986.44184520355191</c:v>
                </c:pt>
                <c:pt idx="22">
                  <c:v>1009.225345203553</c:v>
                </c:pt>
                <c:pt idx="23">
                  <c:v>1029.7638452035508</c:v>
                </c:pt>
              </c:numCache>
            </c:numRef>
          </c:val>
        </c:ser>
        <c:marker val="1"/>
        <c:axId val="221690496"/>
        <c:axId val="142525952"/>
      </c:lineChart>
      <c:dateAx>
        <c:axId val="136540544"/>
        <c:scaling>
          <c:orientation val="minMax"/>
        </c:scaling>
        <c:axPos val="b"/>
        <c:numFmt formatCode="General" sourceLinked="0"/>
        <c:minorTickMark val="out"/>
        <c:tickLblPos val="nextTo"/>
        <c:crossAx val="136542080"/>
        <c:crosses val="autoZero"/>
        <c:lblOffset val="100"/>
        <c:baseTimeUnit val="days"/>
        <c:majorTimeUnit val="days"/>
      </c:dateAx>
      <c:valAx>
        <c:axId val="136542080"/>
        <c:scaling>
          <c:orientation val="minMax"/>
        </c:scaling>
        <c:axPos val="l"/>
        <c:majorGridlines/>
        <c:numFmt formatCode="General" sourceLinked="0"/>
        <c:tickLblPos val="nextTo"/>
        <c:crossAx val="136540544"/>
        <c:crossesAt val="1"/>
        <c:crossBetween val="midCat"/>
      </c:valAx>
      <c:valAx>
        <c:axId val="142525952"/>
        <c:scaling>
          <c:orientation val="minMax"/>
        </c:scaling>
        <c:axPos val="r"/>
        <c:numFmt formatCode="_(* #,##0.0_);_(* \(#,##0.0\);_(* &quot;-&quot;??_);_(@_)" sourceLinked="1"/>
        <c:tickLblPos val="nextTo"/>
        <c:crossAx val="221690496"/>
        <c:crosses val="max"/>
        <c:crossBetween val="between"/>
      </c:valAx>
      <c:catAx>
        <c:axId val="221690496"/>
        <c:scaling>
          <c:orientation val="minMax"/>
        </c:scaling>
        <c:delete val="1"/>
        <c:axPos val="b"/>
        <c:tickLblPos val="none"/>
        <c:crossAx val="142525952"/>
        <c:lblAlgn val="ctr"/>
        <c:lblOffset val="100"/>
      </c:catAx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274639"/>
            <a:ext cx="65341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2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15EE-723F-4B1F-907D-E51950963752}" type="datetimeFigureOut">
              <a:rPr lang="en-US" smtClean="0"/>
              <a:t>7/7/2010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4575-C71F-4E48-AC59-5B6E01E4F8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70327-DBFE-429F-B1BC-017627A02564}" type="slidenum">
              <a:rPr lang="en-MY" smtClean="0"/>
              <a:pPr>
                <a:defRPr/>
              </a:pPr>
              <a:t>1</a:t>
            </a:fld>
            <a:endParaRPr lang="en-MY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571500"/>
          </a:xfrm>
        </p:spPr>
        <p:txBody>
          <a:bodyPr/>
          <a:lstStyle/>
          <a:p>
            <a:pPr>
              <a:defRPr/>
            </a:pPr>
            <a:r>
              <a:rPr lang="en-US" sz="2000" b="1" dirty="0" smtClean="0"/>
              <a:t>GAS PRODUCTION</a:t>
            </a:r>
            <a:endParaRPr lang="en-MY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GAS PRODUCTION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PRODUCTION</dc:title>
  <dc:creator> </dc:creator>
  <cp:lastModifiedBy> </cp:lastModifiedBy>
  <cp:revision>2</cp:revision>
  <dcterms:created xsi:type="dcterms:W3CDTF">2010-07-07T09:09:19Z</dcterms:created>
  <dcterms:modified xsi:type="dcterms:W3CDTF">2010-07-07T09:23:54Z</dcterms:modified>
</cp:coreProperties>
</file>