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246" autoAdjust="0"/>
    <p:restoredTop sz="94660"/>
  </p:normalViewPr>
  <p:slideViewPr>
    <p:cSldViewPr>
      <p:cViewPr varScale="1">
        <p:scale>
          <a:sx n="83" d="100"/>
          <a:sy n="83" d="100"/>
        </p:scale>
        <p:origin x="-61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A548-FB59-42FF-B323-12170E6B935A}" type="datetimeFigureOut">
              <a:rPr lang="en-US" smtClean="0"/>
              <a:pPr/>
              <a:t>5/20/2010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513A-BD07-4FB7-A930-00BF45FDB5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A548-FB59-42FF-B323-12170E6B935A}" type="datetimeFigureOut">
              <a:rPr lang="en-US" smtClean="0"/>
              <a:pPr/>
              <a:t>5/20/2010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513A-BD07-4FB7-A930-00BF45FDB5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A548-FB59-42FF-B323-12170E6B935A}" type="datetimeFigureOut">
              <a:rPr lang="en-US" smtClean="0"/>
              <a:pPr/>
              <a:t>5/20/2010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513A-BD07-4FB7-A930-00BF45FDB5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A548-FB59-42FF-B323-12170E6B935A}" type="datetimeFigureOut">
              <a:rPr lang="en-US" smtClean="0"/>
              <a:pPr/>
              <a:t>5/20/2010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513A-BD07-4FB7-A930-00BF45FDB5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A548-FB59-42FF-B323-12170E6B935A}" type="datetimeFigureOut">
              <a:rPr lang="en-US" smtClean="0"/>
              <a:pPr/>
              <a:t>5/20/2010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513A-BD07-4FB7-A930-00BF45FDB5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A548-FB59-42FF-B323-12170E6B935A}" type="datetimeFigureOut">
              <a:rPr lang="en-US" smtClean="0"/>
              <a:pPr/>
              <a:t>5/20/2010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513A-BD07-4FB7-A930-00BF45FDB5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A548-FB59-42FF-B323-12170E6B935A}" type="datetimeFigureOut">
              <a:rPr lang="en-US" smtClean="0"/>
              <a:pPr/>
              <a:t>5/20/2010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513A-BD07-4FB7-A930-00BF45FDB5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A548-FB59-42FF-B323-12170E6B935A}" type="datetimeFigureOut">
              <a:rPr lang="en-US" smtClean="0"/>
              <a:pPr/>
              <a:t>5/20/2010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513A-BD07-4FB7-A930-00BF45FDB5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A548-FB59-42FF-B323-12170E6B935A}" type="datetimeFigureOut">
              <a:rPr lang="en-US" smtClean="0"/>
              <a:pPr/>
              <a:t>5/20/2010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513A-BD07-4FB7-A930-00BF45FDB5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A548-FB59-42FF-B323-12170E6B935A}" type="datetimeFigureOut">
              <a:rPr lang="en-US" smtClean="0"/>
              <a:pPr/>
              <a:t>5/20/2010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513A-BD07-4FB7-A930-00BF45FDB5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A548-FB59-42FF-B323-12170E6B935A}" type="datetimeFigureOut">
              <a:rPr lang="en-US" smtClean="0"/>
              <a:pPr/>
              <a:t>5/20/2010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513A-BD07-4FB7-A930-00BF45FDB5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0A548-FB59-42FF-B323-12170E6B935A}" type="datetimeFigureOut">
              <a:rPr lang="en-US" smtClean="0"/>
              <a:pPr/>
              <a:t>5/20/2010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9513A-BD07-4FB7-A930-00BF45FDB5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gif"/><Relationship Id="rId12" Type="http://schemas.openxmlformats.org/officeDocument/2006/relationships/image" Target="../media/image1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11" Type="http://schemas.openxmlformats.org/officeDocument/2006/relationships/image" Target="../media/image10.gif"/><Relationship Id="rId5" Type="http://schemas.openxmlformats.org/officeDocument/2006/relationships/image" Target="../media/image4.png"/><Relationship Id="rId10" Type="http://schemas.openxmlformats.org/officeDocument/2006/relationships/image" Target="../media/image9.gif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0" name="Freeform 14846"/>
          <p:cNvSpPr>
            <a:spLocks/>
          </p:cNvSpPr>
          <p:nvPr/>
        </p:nvSpPr>
        <p:spPr bwMode="auto">
          <a:xfrm>
            <a:off x="2391010" y="1602079"/>
            <a:ext cx="13383" cy="18505"/>
          </a:xfrm>
          <a:custGeom>
            <a:avLst/>
            <a:gdLst/>
            <a:ahLst/>
            <a:cxnLst>
              <a:cxn ang="0">
                <a:pos x="17" y="0"/>
              </a:cxn>
              <a:cxn ang="0">
                <a:pos x="27" y="2"/>
              </a:cxn>
              <a:cxn ang="0">
                <a:pos x="24" y="10"/>
              </a:cxn>
              <a:cxn ang="0">
                <a:pos x="18" y="15"/>
              </a:cxn>
              <a:cxn ang="0">
                <a:pos x="7" y="31"/>
              </a:cxn>
              <a:cxn ang="0">
                <a:pos x="1" y="34"/>
              </a:cxn>
              <a:cxn ang="0">
                <a:pos x="0" y="20"/>
              </a:cxn>
              <a:cxn ang="0">
                <a:pos x="6" y="8"/>
              </a:cxn>
              <a:cxn ang="0">
                <a:pos x="17" y="0"/>
              </a:cxn>
            </a:cxnLst>
            <a:rect l="0" t="0" r="r" b="b"/>
            <a:pathLst>
              <a:path w="27" h="34">
                <a:moveTo>
                  <a:pt x="17" y="0"/>
                </a:moveTo>
                <a:lnTo>
                  <a:pt x="27" y="2"/>
                </a:lnTo>
                <a:lnTo>
                  <a:pt x="24" y="10"/>
                </a:lnTo>
                <a:lnTo>
                  <a:pt x="18" y="15"/>
                </a:lnTo>
                <a:lnTo>
                  <a:pt x="7" y="31"/>
                </a:lnTo>
                <a:lnTo>
                  <a:pt x="1" y="34"/>
                </a:lnTo>
                <a:lnTo>
                  <a:pt x="0" y="20"/>
                </a:lnTo>
                <a:lnTo>
                  <a:pt x="6" y="8"/>
                </a:lnTo>
                <a:lnTo>
                  <a:pt x="17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72" name="Freeform 14848"/>
          <p:cNvSpPr>
            <a:spLocks/>
          </p:cNvSpPr>
          <p:nvPr/>
        </p:nvSpPr>
        <p:spPr bwMode="auto">
          <a:xfrm>
            <a:off x="2222395" y="1654949"/>
            <a:ext cx="21411" cy="13217"/>
          </a:xfrm>
          <a:custGeom>
            <a:avLst/>
            <a:gdLst/>
            <a:ahLst/>
            <a:cxnLst>
              <a:cxn ang="0">
                <a:pos x="38" y="4"/>
              </a:cxn>
              <a:cxn ang="0">
                <a:pos x="42" y="8"/>
              </a:cxn>
              <a:cxn ang="0">
                <a:pos x="39" y="10"/>
              </a:cxn>
              <a:cxn ang="0">
                <a:pos x="37" y="13"/>
              </a:cxn>
              <a:cxn ang="0">
                <a:pos x="37" y="14"/>
              </a:cxn>
              <a:cxn ang="0">
                <a:pos x="37" y="15"/>
              </a:cxn>
              <a:cxn ang="0">
                <a:pos x="36" y="17"/>
              </a:cxn>
              <a:cxn ang="0">
                <a:pos x="27" y="21"/>
              </a:cxn>
              <a:cxn ang="0">
                <a:pos x="22" y="23"/>
              </a:cxn>
              <a:cxn ang="0">
                <a:pos x="18" y="21"/>
              </a:cxn>
              <a:cxn ang="0">
                <a:pos x="13" y="17"/>
              </a:cxn>
              <a:cxn ang="0">
                <a:pos x="7" y="9"/>
              </a:cxn>
              <a:cxn ang="0">
                <a:pos x="4" y="10"/>
              </a:cxn>
              <a:cxn ang="0">
                <a:pos x="2" y="9"/>
              </a:cxn>
              <a:cxn ang="0">
                <a:pos x="0" y="5"/>
              </a:cxn>
              <a:cxn ang="0">
                <a:pos x="0" y="1"/>
              </a:cxn>
              <a:cxn ang="0">
                <a:pos x="4" y="0"/>
              </a:cxn>
              <a:cxn ang="0">
                <a:pos x="9" y="1"/>
              </a:cxn>
              <a:cxn ang="0">
                <a:pos x="12" y="3"/>
              </a:cxn>
              <a:cxn ang="0">
                <a:pos x="15" y="3"/>
              </a:cxn>
              <a:cxn ang="0">
                <a:pos x="21" y="1"/>
              </a:cxn>
              <a:cxn ang="0">
                <a:pos x="33" y="1"/>
              </a:cxn>
              <a:cxn ang="0">
                <a:pos x="38" y="4"/>
              </a:cxn>
            </a:cxnLst>
            <a:rect l="0" t="0" r="r" b="b"/>
            <a:pathLst>
              <a:path w="42" h="23">
                <a:moveTo>
                  <a:pt x="38" y="4"/>
                </a:moveTo>
                <a:lnTo>
                  <a:pt x="42" y="8"/>
                </a:lnTo>
                <a:lnTo>
                  <a:pt x="39" y="10"/>
                </a:lnTo>
                <a:lnTo>
                  <a:pt x="37" y="13"/>
                </a:lnTo>
                <a:lnTo>
                  <a:pt x="37" y="14"/>
                </a:lnTo>
                <a:lnTo>
                  <a:pt x="37" y="15"/>
                </a:lnTo>
                <a:lnTo>
                  <a:pt x="36" y="17"/>
                </a:lnTo>
                <a:lnTo>
                  <a:pt x="27" y="21"/>
                </a:lnTo>
                <a:lnTo>
                  <a:pt x="22" y="23"/>
                </a:lnTo>
                <a:lnTo>
                  <a:pt x="18" y="21"/>
                </a:lnTo>
                <a:lnTo>
                  <a:pt x="13" y="17"/>
                </a:lnTo>
                <a:lnTo>
                  <a:pt x="7" y="9"/>
                </a:lnTo>
                <a:lnTo>
                  <a:pt x="4" y="10"/>
                </a:lnTo>
                <a:lnTo>
                  <a:pt x="2" y="9"/>
                </a:lnTo>
                <a:lnTo>
                  <a:pt x="0" y="5"/>
                </a:lnTo>
                <a:lnTo>
                  <a:pt x="0" y="1"/>
                </a:lnTo>
                <a:lnTo>
                  <a:pt x="4" y="0"/>
                </a:lnTo>
                <a:lnTo>
                  <a:pt x="9" y="1"/>
                </a:lnTo>
                <a:lnTo>
                  <a:pt x="12" y="3"/>
                </a:lnTo>
                <a:lnTo>
                  <a:pt x="15" y="3"/>
                </a:lnTo>
                <a:lnTo>
                  <a:pt x="21" y="1"/>
                </a:lnTo>
                <a:lnTo>
                  <a:pt x="33" y="1"/>
                </a:lnTo>
                <a:lnTo>
                  <a:pt x="38" y="4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74" name="Freeform 14850"/>
          <p:cNvSpPr>
            <a:spLocks/>
          </p:cNvSpPr>
          <p:nvPr/>
        </p:nvSpPr>
        <p:spPr bwMode="auto">
          <a:xfrm>
            <a:off x="2225071" y="1673454"/>
            <a:ext cx="16058" cy="15860"/>
          </a:xfrm>
          <a:custGeom>
            <a:avLst/>
            <a:gdLst/>
            <a:ahLst/>
            <a:cxnLst>
              <a:cxn ang="0">
                <a:pos x="27" y="16"/>
              </a:cxn>
              <a:cxn ang="0">
                <a:pos x="30" y="21"/>
              </a:cxn>
              <a:cxn ang="0">
                <a:pos x="30" y="30"/>
              </a:cxn>
              <a:cxn ang="0">
                <a:pos x="25" y="32"/>
              </a:cxn>
              <a:cxn ang="0">
                <a:pos x="23" y="26"/>
              </a:cxn>
              <a:cxn ang="0">
                <a:pos x="19" y="24"/>
              </a:cxn>
              <a:cxn ang="0">
                <a:pos x="13" y="25"/>
              </a:cxn>
              <a:cxn ang="0">
                <a:pos x="6" y="22"/>
              </a:cxn>
              <a:cxn ang="0">
                <a:pos x="0" y="10"/>
              </a:cxn>
              <a:cxn ang="0">
                <a:pos x="0" y="0"/>
              </a:cxn>
              <a:cxn ang="0">
                <a:pos x="3" y="0"/>
              </a:cxn>
              <a:cxn ang="0">
                <a:pos x="11" y="9"/>
              </a:cxn>
              <a:cxn ang="0">
                <a:pos x="19" y="11"/>
              </a:cxn>
              <a:cxn ang="0">
                <a:pos x="27" y="16"/>
              </a:cxn>
            </a:cxnLst>
            <a:rect l="0" t="0" r="r" b="b"/>
            <a:pathLst>
              <a:path w="30" h="32">
                <a:moveTo>
                  <a:pt x="27" y="16"/>
                </a:moveTo>
                <a:lnTo>
                  <a:pt x="30" y="21"/>
                </a:lnTo>
                <a:lnTo>
                  <a:pt x="30" y="30"/>
                </a:lnTo>
                <a:lnTo>
                  <a:pt x="25" y="32"/>
                </a:lnTo>
                <a:lnTo>
                  <a:pt x="23" y="26"/>
                </a:lnTo>
                <a:lnTo>
                  <a:pt x="19" y="24"/>
                </a:lnTo>
                <a:lnTo>
                  <a:pt x="13" y="25"/>
                </a:lnTo>
                <a:lnTo>
                  <a:pt x="6" y="22"/>
                </a:lnTo>
                <a:lnTo>
                  <a:pt x="0" y="10"/>
                </a:lnTo>
                <a:lnTo>
                  <a:pt x="0" y="0"/>
                </a:lnTo>
                <a:lnTo>
                  <a:pt x="3" y="0"/>
                </a:lnTo>
                <a:lnTo>
                  <a:pt x="11" y="9"/>
                </a:lnTo>
                <a:lnTo>
                  <a:pt x="19" y="11"/>
                </a:lnTo>
                <a:lnTo>
                  <a:pt x="27" y="16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76" name="Freeform 14852"/>
          <p:cNvSpPr>
            <a:spLocks/>
          </p:cNvSpPr>
          <p:nvPr/>
        </p:nvSpPr>
        <p:spPr bwMode="auto">
          <a:xfrm>
            <a:off x="1901222" y="1607367"/>
            <a:ext cx="136498" cy="153322"/>
          </a:xfrm>
          <a:custGeom>
            <a:avLst/>
            <a:gdLst/>
            <a:ahLst/>
            <a:cxnLst>
              <a:cxn ang="0">
                <a:pos x="153" y="5"/>
              </a:cxn>
              <a:cxn ang="0">
                <a:pos x="175" y="14"/>
              </a:cxn>
              <a:cxn ang="0">
                <a:pos x="170" y="16"/>
              </a:cxn>
              <a:cxn ang="0">
                <a:pos x="157" y="19"/>
              </a:cxn>
              <a:cxn ang="0">
                <a:pos x="165" y="31"/>
              </a:cxn>
              <a:cxn ang="0">
                <a:pos x="170" y="46"/>
              </a:cxn>
              <a:cxn ang="0">
                <a:pos x="193" y="51"/>
              </a:cxn>
              <a:cxn ang="0">
                <a:pos x="216" y="57"/>
              </a:cxn>
              <a:cxn ang="0">
                <a:pos x="224" y="72"/>
              </a:cxn>
              <a:cxn ang="0">
                <a:pos x="217" y="89"/>
              </a:cxn>
              <a:cxn ang="0">
                <a:pos x="210" y="97"/>
              </a:cxn>
              <a:cxn ang="0">
                <a:pos x="185" y="98"/>
              </a:cxn>
              <a:cxn ang="0">
                <a:pos x="203" y="112"/>
              </a:cxn>
              <a:cxn ang="0">
                <a:pos x="220" y="136"/>
              </a:cxn>
              <a:cxn ang="0">
                <a:pos x="210" y="157"/>
              </a:cxn>
              <a:cxn ang="0">
                <a:pos x="202" y="160"/>
              </a:cxn>
              <a:cxn ang="0">
                <a:pos x="221" y="187"/>
              </a:cxn>
              <a:cxn ang="0">
                <a:pos x="237" y="190"/>
              </a:cxn>
              <a:cxn ang="0">
                <a:pos x="256" y="237"/>
              </a:cxn>
              <a:cxn ang="0">
                <a:pos x="236" y="220"/>
              </a:cxn>
              <a:cxn ang="0">
                <a:pos x="229" y="212"/>
              </a:cxn>
              <a:cxn ang="0">
                <a:pos x="214" y="220"/>
              </a:cxn>
              <a:cxn ang="0">
                <a:pos x="206" y="224"/>
              </a:cxn>
              <a:cxn ang="0">
                <a:pos x="196" y="228"/>
              </a:cxn>
              <a:cxn ang="0">
                <a:pos x="170" y="223"/>
              </a:cxn>
              <a:cxn ang="0">
                <a:pos x="161" y="228"/>
              </a:cxn>
              <a:cxn ang="0">
                <a:pos x="187" y="241"/>
              </a:cxn>
              <a:cxn ang="0">
                <a:pos x="175" y="260"/>
              </a:cxn>
              <a:cxn ang="0">
                <a:pos x="155" y="269"/>
              </a:cxn>
              <a:cxn ang="0">
                <a:pos x="134" y="269"/>
              </a:cxn>
              <a:cxn ang="0">
                <a:pos x="119" y="252"/>
              </a:cxn>
              <a:cxn ang="0">
                <a:pos x="116" y="257"/>
              </a:cxn>
              <a:cxn ang="0">
                <a:pos x="114" y="258"/>
              </a:cxn>
              <a:cxn ang="0">
                <a:pos x="94" y="262"/>
              </a:cxn>
              <a:cxn ang="0">
                <a:pos x="87" y="267"/>
              </a:cxn>
              <a:cxn ang="0">
                <a:pos x="85" y="274"/>
              </a:cxn>
              <a:cxn ang="0">
                <a:pos x="78" y="282"/>
              </a:cxn>
              <a:cxn ang="0">
                <a:pos x="68" y="285"/>
              </a:cxn>
              <a:cxn ang="0">
                <a:pos x="47" y="285"/>
              </a:cxn>
              <a:cxn ang="0">
                <a:pos x="34" y="291"/>
              </a:cxn>
              <a:cxn ang="0">
                <a:pos x="21" y="271"/>
              </a:cxn>
              <a:cxn ang="0">
                <a:pos x="0" y="209"/>
              </a:cxn>
              <a:cxn ang="0">
                <a:pos x="34" y="205"/>
              </a:cxn>
              <a:cxn ang="0">
                <a:pos x="78" y="166"/>
              </a:cxn>
              <a:cxn ang="0">
                <a:pos x="81" y="151"/>
              </a:cxn>
              <a:cxn ang="0">
                <a:pos x="58" y="139"/>
              </a:cxn>
              <a:cxn ang="0">
                <a:pos x="48" y="124"/>
              </a:cxn>
              <a:cxn ang="0">
                <a:pos x="61" y="107"/>
              </a:cxn>
              <a:cxn ang="0">
                <a:pos x="77" y="95"/>
              </a:cxn>
              <a:cxn ang="0">
                <a:pos x="76" y="74"/>
              </a:cxn>
              <a:cxn ang="0">
                <a:pos x="84" y="54"/>
              </a:cxn>
              <a:cxn ang="0">
                <a:pos x="103" y="46"/>
              </a:cxn>
              <a:cxn ang="0">
                <a:pos x="116" y="36"/>
              </a:cxn>
              <a:cxn ang="0">
                <a:pos x="124" y="0"/>
              </a:cxn>
            </a:cxnLst>
            <a:rect l="0" t="0" r="r" b="b"/>
            <a:pathLst>
              <a:path w="256" h="291">
                <a:moveTo>
                  <a:pt x="149" y="6"/>
                </a:moveTo>
                <a:lnTo>
                  <a:pt x="153" y="5"/>
                </a:lnTo>
                <a:lnTo>
                  <a:pt x="154" y="6"/>
                </a:lnTo>
                <a:lnTo>
                  <a:pt x="175" y="14"/>
                </a:lnTo>
                <a:lnTo>
                  <a:pt x="175" y="19"/>
                </a:lnTo>
                <a:lnTo>
                  <a:pt x="170" y="16"/>
                </a:lnTo>
                <a:lnTo>
                  <a:pt x="157" y="14"/>
                </a:lnTo>
                <a:lnTo>
                  <a:pt x="157" y="19"/>
                </a:lnTo>
                <a:lnTo>
                  <a:pt x="162" y="24"/>
                </a:lnTo>
                <a:lnTo>
                  <a:pt x="165" y="31"/>
                </a:lnTo>
                <a:lnTo>
                  <a:pt x="167" y="39"/>
                </a:lnTo>
                <a:lnTo>
                  <a:pt x="170" y="46"/>
                </a:lnTo>
                <a:lnTo>
                  <a:pt x="177" y="50"/>
                </a:lnTo>
                <a:lnTo>
                  <a:pt x="193" y="51"/>
                </a:lnTo>
                <a:lnTo>
                  <a:pt x="208" y="57"/>
                </a:lnTo>
                <a:lnTo>
                  <a:pt x="216" y="57"/>
                </a:lnTo>
                <a:lnTo>
                  <a:pt x="221" y="59"/>
                </a:lnTo>
                <a:lnTo>
                  <a:pt x="224" y="72"/>
                </a:lnTo>
                <a:lnTo>
                  <a:pt x="222" y="81"/>
                </a:lnTo>
                <a:lnTo>
                  <a:pt x="217" y="89"/>
                </a:lnTo>
                <a:lnTo>
                  <a:pt x="214" y="97"/>
                </a:lnTo>
                <a:lnTo>
                  <a:pt x="210" y="97"/>
                </a:lnTo>
                <a:lnTo>
                  <a:pt x="197" y="83"/>
                </a:lnTo>
                <a:lnTo>
                  <a:pt x="185" y="98"/>
                </a:lnTo>
                <a:lnTo>
                  <a:pt x="191" y="106"/>
                </a:lnTo>
                <a:lnTo>
                  <a:pt x="203" y="112"/>
                </a:lnTo>
                <a:lnTo>
                  <a:pt x="214" y="121"/>
                </a:lnTo>
                <a:lnTo>
                  <a:pt x="220" y="136"/>
                </a:lnTo>
                <a:lnTo>
                  <a:pt x="218" y="151"/>
                </a:lnTo>
                <a:lnTo>
                  <a:pt x="210" y="157"/>
                </a:lnTo>
                <a:lnTo>
                  <a:pt x="197" y="149"/>
                </a:lnTo>
                <a:lnTo>
                  <a:pt x="202" y="160"/>
                </a:lnTo>
                <a:lnTo>
                  <a:pt x="210" y="175"/>
                </a:lnTo>
                <a:lnTo>
                  <a:pt x="221" y="187"/>
                </a:lnTo>
                <a:lnTo>
                  <a:pt x="233" y="195"/>
                </a:lnTo>
                <a:lnTo>
                  <a:pt x="237" y="190"/>
                </a:lnTo>
                <a:lnTo>
                  <a:pt x="243" y="201"/>
                </a:lnTo>
                <a:lnTo>
                  <a:pt x="256" y="237"/>
                </a:lnTo>
                <a:lnTo>
                  <a:pt x="241" y="227"/>
                </a:lnTo>
                <a:lnTo>
                  <a:pt x="236" y="220"/>
                </a:lnTo>
                <a:lnTo>
                  <a:pt x="233" y="216"/>
                </a:lnTo>
                <a:lnTo>
                  <a:pt x="229" y="212"/>
                </a:lnTo>
                <a:lnTo>
                  <a:pt x="222" y="216"/>
                </a:lnTo>
                <a:lnTo>
                  <a:pt x="214" y="220"/>
                </a:lnTo>
                <a:lnTo>
                  <a:pt x="212" y="223"/>
                </a:lnTo>
                <a:lnTo>
                  <a:pt x="206" y="224"/>
                </a:lnTo>
                <a:lnTo>
                  <a:pt x="202" y="226"/>
                </a:lnTo>
                <a:lnTo>
                  <a:pt x="196" y="228"/>
                </a:lnTo>
                <a:lnTo>
                  <a:pt x="188" y="228"/>
                </a:lnTo>
                <a:lnTo>
                  <a:pt x="170" y="223"/>
                </a:lnTo>
                <a:lnTo>
                  <a:pt x="161" y="223"/>
                </a:lnTo>
                <a:lnTo>
                  <a:pt x="161" y="228"/>
                </a:lnTo>
                <a:lnTo>
                  <a:pt x="177" y="234"/>
                </a:lnTo>
                <a:lnTo>
                  <a:pt x="187" y="241"/>
                </a:lnTo>
                <a:lnTo>
                  <a:pt x="187" y="249"/>
                </a:lnTo>
                <a:lnTo>
                  <a:pt x="175" y="260"/>
                </a:lnTo>
                <a:lnTo>
                  <a:pt x="166" y="265"/>
                </a:lnTo>
                <a:lnTo>
                  <a:pt x="155" y="269"/>
                </a:lnTo>
                <a:lnTo>
                  <a:pt x="144" y="271"/>
                </a:lnTo>
                <a:lnTo>
                  <a:pt x="134" y="269"/>
                </a:lnTo>
                <a:lnTo>
                  <a:pt x="128" y="266"/>
                </a:lnTo>
                <a:lnTo>
                  <a:pt x="119" y="252"/>
                </a:lnTo>
                <a:lnTo>
                  <a:pt x="111" y="246"/>
                </a:lnTo>
                <a:lnTo>
                  <a:pt x="116" y="257"/>
                </a:lnTo>
                <a:lnTo>
                  <a:pt x="116" y="259"/>
                </a:lnTo>
                <a:lnTo>
                  <a:pt x="114" y="258"/>
                </a:lnTo>
                <a:lnTo>
                  <a:pt x="108" y="260"/>
                </a:lnTo>
                <a:lnTo>
                  <a:pt x="94" y="262"/>
                </a:lnTo>
                <a:lnTo>
                  <a:pt x="91" y="263"/>
                </a:lnTo>
                <a:lnTo>
                  <a:pt x="87" y="267"/>
                </a:lnTo>
                <a:lnTo>
                  <a:pt x="86" y="269"/>
                </a:lnTo>
                <a:lnTo>
                  <a:pt x="85" y="274"/>
                </a:lnTo>
                <a:lnTo>
                  <a:pt x="83" y="277"/>
                </a:lnTo>
                <a:lnTo>
                  <a:pt x="78" y="282"/>
                </a:lnTo>
                <a:lnTo>
                  <a:pt x="74" y="284"/>
                </a:lnTo>
                <a:lnTo>
                  <a:pt x="68" y="285"/>
                </a:lnTo>
                <a:lnTo>
                  <a:pt x="51" y="284"/>
                </a:lnTo>
                <a:lnTo>
                  <a:pt x="47" y="285"/>
                </a:lnTo>
                <a:lnTo>
                  <a:pt x="39" y="291"/>
                </a:lnTo>
                <a:lnTo>
                  <a:pt x="34" y="291"/>
                </a:lnTo>
                <a:lnTo>
                  <a:pt x="28" y="284"/>
                </a:lnTo>
                <a:lnTo>
                  <a:pt x="21" y="271"/>
                </a:lnTo>
                <a:lnTo>
                  <a:pt x="9" y="242"/>
                </a:lnTo>
                <a:lnTo>
                  <a:pt x="0" y="209"/>
                </a:lnTo>
                <a:lnTo>
                  <a:pt x="28" y="208"/>
                </a:lnTo>
                <a:lnTo>
                  <a:pt x="34" y="205"/>
                </a:lnTo>
                <a:lnTo>
                  <a:pt x="42" y="199"/>
                </a:lnTo>
                <a:lnTo>
                  <a:pt x="78" y="166"/>
                </a:lnTo>
                <a:lnTo>
                  <a:pt x="83" y="157"/>
                </a:lnTo>
                <a:lnTo>
                  <a:pt x="81" y="151"/>
                </a:lnTo>
                <a:lnTo>
                  <a:pt x="66" y="144"/>
                </a:lnTo>
                <a:lnTo>
                  <a:pt x="58" y="139"/>
                </a:lnTo>
                <a:lnTo>
                  <a:pt x="52" y="132"/>
                </a:lnTo>
                <a:lnTo>
                  <a:pt x="48" y="124"/>
                </a:lnTo>
                <a:lnTo>
                  <a:pt x="52" y="113"/>
                </a:lnTo>
                <a:lnTo>
                  <a:pt x="61" y="107"/>
                </a:lnTo>
                <a:lnTo>
                  <a:pt x="73" y="100"/>
                </a:lnTo>
                <a:lnTo>
                  <a:pt x="77" y="95"/>
                </a:lnTo>
                <a:lnTo>
                  <a:pt x="78" y="84"/>
                </a:lnTo>
                <a:lnTo>
                  <a:pt x="76" y="74"/>
                </a:lnTo>
                <a:lnTo>
                  <a:pt x="78" y="62"/>
                </a:lnTo>
                <a:lnTo>
                  <a:pt x="84" y="54"/>
                </a:lnTo>
                <a:lnTo>
                  <a:pt x="91" y="48"/>
                </a:lnTo>
                <a:lnTo>
                  <a:pt x="103" y="46"/>
                </a:lnTo>
                <a:lnTo>
                  <a:pt x="111" y="42"/>
                </a:lnTo>
                <a:lnTo>
                  <a:pt x="116" y="36"/>
                </a:lnTo>
                <a:lnTo>
                  <a:pt x="116" y="29"/>
                </a:lnTo>
                <a:lnTo>
                  <a:pt x="124" y="0"/>
                </a:lnTo>
                <a:lnTo>
                  <a:pt x="149" y="6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82" name="Freeform 14858"/>
          <p:cNvSpPr>
            <a:spLocks/>
          </p:cNvSpPr>
          <p:nvPr/>
        </p:nvSpPr>
        <p:spPr bwMode="auto">
          <a:xfrm>
            <a:off x="2267895" y="1625872"/>
            <a:ext cx="34794" cy="58156"/>
          </a:xfrm>
          <a:custGeom>
            <a:avLst/>
            <a:gdLst/>
            <a:ahLst/>
            <a:cxnLst>
              <a:cxn ang="0">
                <a:pos x="11" y="84"/>
              </a:cxn>
              <a:cxn ang="0">
                <a:pos x="12" y="72"/>
              </a:cxn>
              <a:cxn ang="0">
                <a:pos x="5" y="64"/>
              </a:cxn>
              <a:cxn ang="0">
                <a:pos x="5" y="61"/>
              </a:cxn>
              <a:cxn ang="0">
                <a:pos x="18" y="60"/>
              </a:cxn>
              <a:cxn ang="0">
                <a:pos x="27" y="58"/>
              </a:cxn>
              <a:cxn ang="0">
                <a:pos x="34" y="52"/>
              </a:cxn>
              <a:cxn ang="0">
                <a:pos x="41" y="42"/>
              </a:cxn>
              <a:cxn ang="0">
                <a:pos x="56" y="11"/>
              </a:cxn>
              <a:cxn ang="0">
                <a:pos x="59" y="0"/>
              </a:cxn>
              <a:cxn ang="0">
                <a:pos x="61" y="2"/>
              </a:cxn>
              <a:cxn ang="0">
                <a:pos x="61" y="4"/>
              </a:cxn>
              <a:cxn ang="0">
                <a:pos x="63" y="9"/>
              </a:cxn>
              <a:cxn ang="0">
                <a:pos x="59" y="25"/>
              </a:cxn>
              <a:cxn ang="0">
                <a:pos x="53" y="36"/>
              </a:cxn>
              <a:cxn ang="0">
                <a:pos x="23" y="80"/>
              </a:cxn>
              <a:cxn ang="0">
                <a:pos x="18" y="88"/>
              </a:cxn>
              <a:cxn ang="0">
                <a:pos x="14" y="102"/>
              </a:cxn>
              <a:cxn ang="0">
                <a:pos x="9" y="109"/>
              </a:cxn>
              <a:cxn ang="0">
                <a:pos x="0" y="109"/>
              </a:cxn>
              <a:cxn ang="0">
                <a:pos x="11" y="84"/>
              </a:cxn>
            </a:cxnLst>
            <a:rect l="0" t="0" r="r" b="b"/>
            <a:pathLst>
              <a:path w="63" h="109">
                <a:moveTo>
                  <a:pt x="11" y="84"/>
                </a:moveTo>
                <a:lnTo>
                  <a:pt x="12" y="72"/>
                </a:lnTo>
                <a:lnTo>
                  <a:pt x="5" y="64"/>
                </a:lnTo>
                <a:lnTo>
                  <a:pt x="5" y="61"/>
                </a:lnTo>
                <a:lnTo>
                  <a:pt x="18" y="60"/>
                </a:lnTo>
                <a:lnTo>
                  <a:pt x="27" y="58"/>
                </a:lnTo>
                <a:lnTo>
                  <a:pt x="34" y="52"/>
                </a:lnTo>
                <a:lnTo>
                  <a:pt x="41" y="42"/>
                </a:lnTo>
                <a:lnTo>
                  <a:pt x="56" y="11"/>
                </a:lnTo>
                <a:lnTo>
                  <a:pt x="59" y="0"/>
                </a:lnTo>
                <a:lnTo>
                  <a:pt x="61" y="2"/>
                </a:lnTo>
                <a:lnTo>
                  <a:pt x="61" y="4"/>
                </a:lnTo>
                <a:lnTo>
                  <a:pt x="63" y="9"/>
                </a:lnTo>
                <a:lnTo>
                  <a:pt x="59" y="25"/>
                </a:lnTo>
                <a:lnTo>
                  <a:pt x="53" y="36"/>
                </a:lnTo>
                <a:lnTo>
                  <a:pt x="23" y="80"/>
                </a:lnTo>
                <a:lnTo>
                  <a:pt x="18" y="88"/>
                </a:lnTo>
                <a:lnTo>
                  <a:pt x="14" y="102"/>
                </a:lnTo>
                <a:lnTo>
                  <a:pt x="9" y="109"/>
                </a:lnTo>
                <a:lnTo>
                  <a:pt x="0" y="109"/>
                </a:lnTo>
                <a:lnTo>
                  <a:pt x="11" y="84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86" name="Freeform 14862"/>
          <p:cNvSpPr>
            <a:spLocks/>
          </p:cNvSpPr>
          <p:nvPr/>
        </p:nvSpPr>
        <p:spPr bwMode="auto">
          <a:xfrm>
            <a:off x="2364246" y="1607367"/>
            <a:ext cx="18736" cy="31722"/>
          </a:xfrm>
          <a:custGeom>
            <a:avLst/>
            <a:gdLst/>
            <a:ahLst/>
            <a:cxnLst>
              <a:cxn ang="0">
                <a:pos x="27" y="19"/>
              </a:cxn>
              <a:cxn ang="0">
                <a:pos x="23" y="19"/>
              </a:cxn>
              <a:cxn ang="0">
                <a:pos x="26" y="33"/>
              </a:cxn>
              <a:cxn ang="0">
                <a:pos x="22" y="43"/>
              </a:cxn>
              <a:cxn ang="0">
                <a:pos x="13" y="51"/>
              </a:cxn>
              <a:cxn ang="0">
                <a:pos x="0" y="56"/>
              </a:cxn>
              <a:cxn ang="0">
                <a:pos x="13" y="33"/>
              </a:cxn>
              <a:cxn ang="0">
                <a:pos x="14" y="25"/>
              </a:cxn>
              <a:cxn ang="0">
                <a:pos x="10" y="21"/>
              </a:cxn>
              <a:cxn ang="0">
                <a:pos x="4" y="18"/>
              </a:cxn>
              <a:cxn ang="0">
                <a:pos x="0" y="11"/>
              </a:cxn>
              <a:cxn ang="0">
                <a:pos x="5" y="0"/>
              </a:cxn>
              <a:cxn ang="0">
                <a:pos x="14" y="2"/>
              </a:cxn>
              <a:cxn ang="0">
                <a:pos x="38" y="19"/>
              </a:cxn>
              <a:cxn ang="0">
                <a:pos x="38" y="22"/>
              </a:cxn>
              <a:cxn ang="0">
                <a:pos x="30" y="20"/>
              </a:cxn>
              <a:cxn ang="0">
                <a:pos x="27" y="19"/>
              </a:cxn>
            </a:cxnLst>
            <a:rect l="0" t="0" r="r" b="b"/>
            <a:pathLst>
              <a:path w="38" h="56">
                <a:moveTo>
                  <a:pt x="27" y="19"/>
                </a:moveTo>
                <a:lnTo>
                  <a:pt x="23" y="19"/>
                </a:lnTo>
                <a:lnTo>
                  <a:pt x="26" y="33"/>
                </a:lnTo>
                <a:lnTo>
                  <a:pt x="22" y="43"/>
                </a:lnTo>
                <a:lnTo>
                  <a:pt x="13" y="51"/>
                </a:lnTo>
                <a:lnTo>
                  <a:pt x="0" y="56"/>
                </a:lnTo>
                <a:lnTo>
                  <a:pt x="13" y="33"/>
                </a:lnTo>
                <a:lnTo>
                  <a:pt x="14" y="25"/>
                </a:lnTo>
                <a:lnTo>
                  <a:pt x="10" y="21"/>
                </a:lnTo>
                <a:lnTo>
                  <a:pt x="4" y="18"/>
                </a:lnTo>
                <a:lnTo>
                  <a:pt x="0" y="11"/>
                </a:lnTo>
                <a:lnTo>
                  <a:pt x="5" y="0"/>
                </a:lnTo>
                <a:lnTo>
                  <a:pt x="14" y="2"/>
                </a:lnTo>
                <a:lnTo>
                  <a:pt x="38" y="19"/>
                </a:lnTo>
                <a:lnTo>
                  <a:pt x="38" y="22"/>
                </a:lnTo>
                <a:lnTo>
                  <a:pt x="30" y="20"/>
                </a:lnTo>
                <a:lnTo>
                  <a:pt x="27" y="1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88" name="Freeform 14864"/>
          <p:cNvSpPr>
            <a:spLocks/>
          </p:cNvSpPr>
          <p:nvPr/>
        </p:nvSpPr>
        <p:spPr bwMode="auto">
          <a:xfrm>
            <a:off x="2300012" y="1573002"/>
            <a:ext cx="26764" cy="50227"/>
          </a:xfrm>
          <a:custGeom>
            <a:avLst/>
            <a:gdLst/>
            <a:ahLst/>
            <a:cxnLst>
              <a:cxn ang="0">
                <a:pos x="7" y="88"/>
              </a:cxn>
              <a:cxn ang="0">
                <a:pos x="8" y="84"/>
              </a:cxn>
              <a:cxn ang="0">
                <a:pos x="7" y="78"/>
              </a:cxn>
              <a:cxn ang="0">
                <a:pos x="5" y="70"/>
              </a:cxn>
              <a:cxn ang="0">
                <a:pos x="7" y="63"/>
              </a:cxn>
              <a:cxn ang="0">
                <a:pos x="16" y="54"/>
              </a:cxn>
              <a:cxn ang="0">
                <a:pos x="18" y="47"/>
              </a:cxn>
              <a:cxn ang="0">
                <a:pos x="20" y="31"/>
              </a:cxn>
              <a:cxn ang="0">
                <a:pos x="21" y="26"/>
              </a:cxn>
              <a:cxn ang="0">
                <a:pos x="23" y="21"/>
              </a:cxn>
              <a:cxn ang="0">
                <a:pos x="25" y="18"/>
              </a:cxn>
              <a:cxn ang="0">
                <a:pos x="41" y="2"/>
              </a:cxn>
              <a:cxn ang="0">
                <a:pos x="46" y="0"/>
              </a:cxn>
              <a:cxn ang="0">
                <a:pos x="49" y="1"/>
              </a:cxn>
              <a:cxn ang="0">
                <a:pos x="49" y="5"/>
              </a:cxn>
              <a:cxn ang="0">
                <a:pos x="24" y="55"/>
              </a:cxn>
              <a:cxn ang="0">
                <a:pos x="21" y="76"/>
              </a:cxn>
              <a:cxn ang="0">
                <a:pos x="14" y="94"/>
              </a:cxn>
              <a:cxn ang="0">
                <a:pos x="0" y="90"/>
              </a:cxn>
              <a:cxn ang="0">
                <a:pos x="7" y="88"/>
              </a:cxn>
            </a:cxnLst>
            <a:rect l="0" t="0" r="r" b="b"/>
            <a:pathLst>
              <a:path w="49" h="94">
                <a:moveTo>
                  <a:pt x="7" y="88"/>
                </a:moveTo>
                <a:lnTo>
                  <a:pt x="8" y="84"/>
                </a:lnTo>
                <a:lnTo>
                  <a:pt x="7" y="78"/>
                </a:lnTo>
                <a:lnTo>
                  <a:pt x="5" y="70"/>
                </a:lnTo>
                <a:lnTo>
                  <a:pt x="7" y="63"/>
                </a:lnTo>
                <a:lnTo>
                  <a:pt x="16" y="54"/>
                </a:lnTo>
                <a:lnTo>
                  <a:pt x="18" y="47"/>
                </a:lnTo>
                <a:lnTo>
                  <a:pt x="20" y="31"/>
                </a:lnTo>
                <a:lnTo>
                  <a:pt x="21" y="26"/>
                </a:lnTo>
                <a:lnTo>
                  <a:pt x="23" y="21"/>
                </a:lnTo>
                <a:lnTo>
                  <a:pt x="25" y="18"/>
                </a:lnTo>
                <a:lnTo>
                  <a:pt x="41" y="2"/>
                </a:lnTo>
                <a:lnTo>
                  <a:pt x="46" y="0"/>
                </a:lnTo>
                <a:lnTo>
                  <a:pt x="49" y="1"/>
                </a:lnTo>
                <a:lnTo>
                  <a:pt x="49" y="5"/>
                </a:lnTo>
                <a:lnTo>
                  <a:pt x="24" y="55"/>
                </a:lnTo>
                <a:lnTo>
                  <a:pt x="21" y="76"/>
                </a:lnTo>
                <a:lnTo>
                  <a:pt x="14" y="94"/>
                </a:lnTo>
                <a:lnTo>
                  <a:pt x="0" y="90"/>
                </a:lnTo>
                <a:lnTo>
                  <a:pt x="7" y="88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92" name="Freeform 14868"/>
          <p:cNvSpPr>
            <a:spLocks/>
          </p:cNvSpPr>
          <p:nvPr/>
        </p:nvSpPr>
        <p:spPr bwMode="auto">
          <a:xfrm>
            <a:off x="2353540" y="1485767"/>
            <a:ext cx="40147" cy="21148"/>
          </a:xfrm>
          <a:custGeom>
            <a:avLst/>
            <a:gdLst/>
            <a:ahLst/>
            <a:cxnLst>
              <a:cxn ang="0">
                <a:pos x="64" y="10"/>
              </a:cxn>
              <a:cxn ang="0">
                <a:pos x="0" y="39"/>
              </a:cxn>
              <a:cxn ang="0">
                <a:pos x="2" y="35"/>
              </a:cxn>
              <a:cxn ang="0">
                <a:pos x="9" y="28"/>
              </a:cxn>
              <a:cxn ang="0">
                <a:pos x="48" y="5"/>
              </a:cxn>
              <a:cxn ang="0">
                <a:pos x="58" y="0"/>
              </a:cxn>
              <a:cxn ang="0">
                <a:pos x="67" y="1"/>
              </a:cxn>
              <a:cxn ang="0">
                <a:pos x="68" y="4"/>
              </a:cxn>
              <a:cxn ang="0">
                <a:pos x="72" y="6"/>
              </a:cxn>
              <a:cxn ang="0">
                <a:pos x="72" y="8"/>
              </a:cxn>
              <a:cxn ang="0">
                <a:pos x="69" y="10"/>
              </a:cxn>
              <a:cxn ang="0">
                <a:pos x="64" y="10"/>
              </a:cxn>
            </a:cxnLst>
            <a:rect l="0" t="0" r="r" b="b"/>
            <a:pathLst>
              <a:path w="72" h="39">
                <a:moveTo>
                  <a:pt x="64" y="10"/>
                </a:moveTo>
                <a:lnTo>
                  <a:pt x="0" y="39"/>
                </a:lnTo>
                <a:lnTo>
                  <a:pt x="2" y="35"/>
                </a:lnTo>
                <a:lnTo>
                  <a:pt x="9" y="28"/>
                </a:lnTo>
                <a:lnTo>
                  <a:pt x="48" y="5"/>
                </a:lnTo>
                <a:lnTo>
                  <a:pt x="58" y="0"/>
                </a:lnTo>
                <a:lnTo>
                  <a:pt x="67" y="1"/>
                </a:lnTo>
                <a:lnTo>
                  <a:pt x="68" y="4"/>
                </a:lnTo>
                <a:lnTo>
                  <a:pt x="72" y="6"/>
                </a:lnTo>
                <a:lnTo>
                  <a:pt x="72" y="8"/>
                </a:lnTo>
                <a:lnTo>
                  <a:pt x="69" y="10"/>
                </a:lnTo>
                <a:lnTo>
                  <a:pt x="64" y="1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94" name="Freeform 14870"/>
          <p:cNvSpPr>
            <a:spLocks/>
          </p:cNvSpPr>
          <p:nvPr/>
        </p:nvSpPr>
        <p:spPr bwMode="auto">
          <a:xfrm>
            <a:off x="2393688" y="1469905"/>
            <a:ext cx="61558" cy="21148"/>
          </a:xfrm>
          <a:custGeom>
            <a:avLst/>
            <a:gdLst/>
            <a:ahLst/>
            <a:cxnLst>
              <a:cxn ang="0">
                <a:pos x="25" y="23"/>
              </a:cxn>
              <a:cxn ang="0">
                <a:pos x="31" y="20"/>
              </a:cxn>
              <a:cxn ang="0">
                <a:pos x="17" y="19"/>
              </a:cxn>
              <a:cxn ang="0">
                <a:pos x="0" y="23"/>
              </a:cxn>
              <a:cxn ang="0">
                <a:pos x="0" y="18"/>
              </a:cxn>
              <a:cxn ang="0">
                <a:pos x="22" y="12"/>
              </a:cxn>
              <a:cxn ang="0">
                <a:pos x="27" y="9"/>
              </a:cxn>
              <a:cxn ang="0">
                <a:pos x="113" y="0"/>
              </a:cxn>
              <a:cxn ang="0">
                <a:pos x="113" y="4"/>
              </a:cxn>
              <a:cxn ang="0">
                <a:pos x="86" y="20"/>
              </a:cxn>
              <a:cxn ang="0">
                <a:pos x="77" y="24"/>
              </a:cxn>
              <a:cxn ang="0">
                <a:pos x="71" y="18"/>
              </a:cxn>
              <a:cxn ang="0">
                <a:pos x="68" y="18"/>
              </a:cxn>
              <a:cxn ang="0">
                <a:pos x="62" y="20"/>
              </a:cxn>
              <a:cxn ang="0">
                <a:pos x="18" y="36"/>
              </a:cxn>
              <a:cxn ang="0">
                <a:pos x="9" y="38"/>
              </a:cxn>
              <a:cxn ang="0">
                <a:pos x="11" y="31"/>
              </a:cxn>
              <a:cxn ang="0">
                <a:pos x="14" y="23"/>
              </a:cxn>
              <a:cxn ang="0">
                <a:pos x="17" y="29"/>
              </a:cxn>
              <a:cxn ang="0">
                <a:pos x="18" y="33"/>
              </a:cxn>
              <a:cxn ang="0">
                <a:pos x="22" y="27"/>
              </a:cxn>
              <a:cxn ang="0">
                <a:pos x="25" y="23"/>
              </a:cxn>
            </a:cxnLst>
            <a:rect l="0" t="0" r="r" b="b"/>
            <a:pathLst>
              <a:path w="113" h="38">
                <a:moveTo>
                  <a:pt x="25" y="23"/>
                </a:moveTo>
                <a:lnTo>
                  <a:pt x="31" y="20"/>
                </a:lnTo>
                <a:lnTo>
                  <a:pt x="17" y="19"/>
                </a:lnTo>
                <a:lnTo>
                  <a:pt x="0" y="23"/>
                </a:lnTo>
                <a:lnTo>
                  <a:pt x="0" y="18"/>
                </a:lnTo>
                <a:lnTo>
                  <a:pt x="22" y="12"/>
                </a:lnTo>
                <a:lnTo>
                  <a:pt x="27" y="9"/>
                </a:lnTo>
                <a:lnTo>
                  <a:pt x="113" y="0"/>
                </a:lnTo>
                <a:lnTo>
                  <a:pt x="113" y="4"/>
                </a:lnTo>
                <a:lnTo>
                  <a:pt x="86" y="20"/>
                </a:lnTo>
                <a:lnTo>
                  <a:pt x="77" y="24"/>
                </a:lnTo>
                <a:lnTo>
                  <a:pt x="71" y="18"/>
                </a:lnTo>
                <a:lnTo>
                  <a:pt x="68" y="18"/>
                </a:lnTo>
                <a:lnTo>
                  <a:pt x="62" y="20"/>
                </a:lnTo>
                <a:lnTo>
                  <a:pt x="18" y="36"/>
                </a:lnTo>
                <a:lnTo>
                  <a:pt x="9" y="38"/>
                </a:lnTo>
                <a:lnTo>
                  <a:pt x="11" y="31"/>
                </a:lnTo>
                <a:lnTo>
                  <a:pt x="14" y="23"/>
                </a:lnTo>
                <a:lnTo>
                  <a:pt x="17" y="29"/>
                </a:lnTo>
                <a:lnTo>
                  <a:pt x="18" y="33"/>
                </a:lnTo>
                <a:lnTo>
                  <a:pt x="22" y="27"/>
                </a:lnTo>
                <a:lnTo>
                  <a:pt x="25" y="23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812" name="Group 20811"/>
          <p:cNvGrpSpPr/>
          <p:nvPr/>
        </p:nvGrpSpPr>
        <p:grpSpPr>
          <a:xfrm>
            <a:off x="1909251" y="1377384"/>
            <a:ext cx="543318" cy="346297"/>
            <a:chOff x="2510821" y="1377384"/>
            <a:chExt cx="543318" cy="34629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5873" name="Rectangle 14849"/>
            <p:cNvSpPr>
              <a:spLocks noChangeArrowheads="1"/>
            </p:cNvSpPr>
            <p:nvPr/>
          </p:nvSpPr>
          <p:spPr bwMode="auto">
            <a:xfrm>
              <a:off x="2815935" y="1647020"/>
              <a:ext cx="40147" cy="29079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78" name="Freeform 14854"/>
            <p:cNvSpPr>
              <a:spLocks/>
            </p:cNvSpPr>
            <p:nvPr/>
          </p:nvSpPr>
          <p:spPr bwMode="auto">
            <a:xfrm>
              <a:off x="2625907" y="1641732"/>
              <a:ext cx="40147" cy="50227"/>
            </a:xfrm>
            <a:custGeom>
              <a:avLst/>
              <a:gdLst/>
              <a:ahLst/>
              <a:cxnLst>
                <a:cxn ang="0">
                  <a:pos x="32" y="43"/>
                </a:cxn>
                <a:cxn ang="0">
                  <a:pos x="31" y="49"/>
                </a:cxn>
                <a:cxn ang="0">
                  <a:pos x="32" y="54"/>
                </a:cxn>
                <a:cxn ang="0">
                  <a:pos x="35" y="61"/>
                </a:cxn>
                <a:cxn ang="0">
                  <a:pos x="31" y="61"/>
                </a:cxn>
                <a:cxn ang="0">
                  <a:pos x="22" y="56"/>
                </a:cxn>
                <a:cxn ang="0">
                  <a:pos x="11" y="53"/>
                </a:cxn>
                <a:cxn ang="0">
                  <a:pos x="3" y="49"/>
                </a:cxn>
                <a:cxn ang="0">
                  <a:pos x="0" y="36"/>
                </a:cxn>
                <a:cxn ang="0">
                  <a:pos x="5" y="18"/>
                </a:cxn>
                <a:cxn ang="0">
                  <a:pos x="13" y="0"/>
                </a:cxn>
                <a:cxn ang="0">
                  <a:pos x="39" y="10"/>
                </a:cxn>
                <a:cxn ang="0">
                  <a:pos x="45" y="19"/>
                </a:cxn>
                <a:cxn ang="0">
                  <a:pos x="49" y="35"/>
                </a:cxn>
                <a:cxn ang="0">
                  <a:pos x="52" y="44"/>
                </a:cxn>
                <a:cxn ang="0">
                  <a:pos x="76" y="75"/>
                </a:cxn>
                <a:cxn ang="0">
                  <a:pos x="79" y="92"/>
                </a:cxn>
                <a:cxn ang="0">
                  <a:pos x="70" y="98"/>
                </a:cxn>
                <a:cxn ang="0">
                  <a:pos x="59" y="94"/>
                </a:cxn>
                <a:cxn ang="0">
                  <a:pos x="53" y="91"/>
                </a:cxn>
                <a:cxn ang="0">
                  <a:pos x="50" y="79"/>
                </a:cxn>
                <a:cxn ang="0">
                  <a:pos x="37" y="53"/>
                </a:cxn>
                <a:cxn ang="0">
                  <a:pos x="35" y="36"/>
                </a:cxn>
                <a:cxn ang="0">
                  <a:pos x="32" y="43"/>
                </a:cxn>
              </a:cxnLst>
              <a:rect l="0" t="0" r="r" b="b"/>
              <a:pathLst>
                <a:path w="79" h="98">
                  <a:moveTo>
                    <a:pt x="32" y="43"/>
                  </a:moveTo>
                  <a:lnTo>
                    <a:pt x="31" y="49"/>
                  </a:lnTo>
                  <a:lnTo>
                    <a:pt x="32" y="54"/>
                  </a:lnTo>
                  <a:lnTo>
                    <a:pt x="35" y="61"/>
                  </a:lnTo>
                  <a:lnTo>
                    <a:pt x="31" y="61"/>
                  </a:lnTo>
                  <a:lnTo>
                    <a:pt x="22" y="56"/>
                  </a:lnTo>
                  <a:lnTo>
                    <a:pt x="11" y="53"/>
                  </a:lnTo>
                  <a:lnTo>
                    <a:pt x="3" y="49"/>
                  </a:lnTo>
                  <a:lnTo>
                    <a:pt x="0" y="36"/>
                  </a:lnTo>
                  <a:lnTo>
                    <a:pt x="5" y="18"/>
                  </a:lnTo>
                  <a:lnTo>
                    <a:pt x="13" y="0"/>
                  </a:lnTo>
                  <a:lnTo>
                    <a:pt x="39" y="10"/>
                  </a:lnTo>
                  <a:lnTo>
                    <a:pt x="45" y="19"/>
                  </a:lnTo>
                  <a:lnTo>
                    <a:pt x="49" y="35"/>
                  </a:lnTo>
                  <a:lnTo>
                    <a:pt x="52" y="44"/>
                  </a:lnTo>
                  <a:lnTo>
                    <a:pt x="76" y="75"/>
                  </a:lnTo>
                  <a:lnTo>
                    <a:pt x="79" y="92"/>
                  </a:lnTo>
                  <a:lnTo>
                    <a:pt x="70" y="98"/>
                  </a:lnTo>
                  <a:lnTo>
                    <a:pt x="59" y="94"/>
                  </a:lnTo>
                  <a:lnTo>
                    <a:pt x="53" y="91"/>
                  </a:lnTo>
                  <a:lnTo>
                    <a:pt x="50" y="79"/>
                  </a:lnTo>
                  <a:lnTo>
                    <a:pt x="37" y="53"/>
                  </a:lnTo>
                  <a:lnTo>
                    <a:pt x="35" y="36"/>
                  </a:lnTo>
                  <a:lnTo>
                    <a:pt x="32" y="4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80" name="Freeform 14856"/>
            <p:cNvSpPr>
              <a:spLocks/>
            </p:cNvSpPr>
            <p:nvPr/>
          </p:nvSpPr>
          <p:spPr bwMode="auto">
            <a:xfrm>
              <a:off x="2674084" y="1660237"/>
              <a:ext cx="72264" cy="63444"/>
            </a:xfrm>
            <a:custGeom>
              <a:avLst/>
              <a:gdLst/>
              <a:ahLst/>
              <a:cxnLst>
                <a:cxn ang="0">
                  <a:pos x="111" y="52"/>
                </a:cxn>
                <a:cxn ang="0">
                  <a:pos x="117" y="56"/>
                </a:cxn>
                <a:cxn ang="0">
                  <a:pos x="114" y="60"/>
                </a:cxn>
                <a:cxn ang="0">
                  <a:pos x="102" y="43"/>
                </a:cxn>
                <a:cxn ang="0">
                  <a:pos x="100" y="54"/>
                </a:cxn>
                <a:cxn ang="0">
                  <a:pos x="107" y="62"/>
                </a:cxn>
                <a:cxn ang="0">
                  <a:pos x="99" y="69"/>
                </a:cxn>
                <a:cxn ang="0">
                  <a:pos x="86" y="66"/>
                </a:cxn>
                <a:cxn ang="0">
                  <a:pos x="84" y="76"/>
                </a:cxn>
                <a:cxn ang="0">
                  <a:pos x="107" y="99"/>
                </a:cxn>
                <a:cxn ang="0">
                  <a:pos x="102" y="94"/>
                </a:cxn>
                <a:cxn ang="0">
                  <a:pos x="95" y="106"/>
                </a:cxn>
                <a:cxn ang="0">
                  <a:pos x="90" y="104"/>
                </a:cxn>
                <a:cxn ang="0">
                  <a:pos x="83" y="106"/>
                </a:cxn>
                <a:cxn ang="0">
                  <a:pos x="81" y="104"/>
                </a:cxn>
                <a:cxn ang="0">
                  <a:pos x="73" y="105"/>
                </a:cxn>
                <a:cxn ang="0">
                  <a:pos x="72" y="99"/>
                </a:cxn>
                <a:cxn ang="0">
                  <a:pos x="85" y="94"/>
                </a:cxn>
                <a:cxn ang="0">
                  <a:pos x="82" y="92"/>
                </a:cxn>
                <a:cxn ang="0">
                  <a:pos x="81" y="89"/>
                </a:cxn>
                <a:cxn ang="0">
                  <a:pos x="76" y="94"/>
                </a:cxn>
                <a:cxn ang="0">
                  <a:pos x="68" y="91"/>
                </a:cxn>
                <a:cxn ang="0">
                  <a:pos x="63" y="84"/>
                </a:cxn>
                <a:cxn ang="0">
                  <a:pos x="61" y="92"/>
                </a:cxn>
                <a:cxn ang="0">
                  <a:pos x="63" y="99"/>
                </a:cxn>
                <a:cxn ang="0">
                  <a:pos x="35" y="69"/>
                </a:cxn>
                <a:cxn ang="0">
                  <a:pos x="8" y="49"/>
                </a:cxn>
                <a:cxn ang="0">
                  <a:pos x="2" y="28"/>
                </a:cxn>
                <a:cxn ang="0">
                  <a:pos x="22" y="20"/>
                </a:cxn>
                <a:cxn ang="0">
                  <a:pos x="24" y="11"/>
                </a:cxn>
                <a:cxn ang="0">
                  <a:pos x="31" y="0"/>
                </a:cxn>
                <a:cxn ang="0">
                  <a:pos x="35" y="15"/>
                </a:cxn>
                <a:cxn ang="0">
                  <a:pos x="63" y="24"/>
                </a:cxn>
                <a:cxn ang="0">
                  <a:pos x="67" y="13"/>
                </a:cxn>
                <a:cxn ang="0">
                  <a:pos x="83" y="14"/>
                </a:cxn>
                <a:cxn ang="0">
                  <a:pos x="90" y="24"/>
                </a:cxn>
                <a:cxn ang="0">
                  <a:pos x="95" y="37"/>
                </a:cxn>
                <a:cxn ang="0">
                  <a:pos x="111" y="38"/>
                </a:cxn>
                <a:cxn ang="0">
                  <a:pos x="119" y="43"/>
                </a:cxn>
                <a:cxn ang="0">
                  <a:pos x="125" y="50"/>
                </a:cxn>
                <a:cxn ang="0">
                  <a:pos x="116" y="49"/>
                </a:cxn>
              </a:cxnLst>
              <a:rect l="0" t="0" r="r" b="b"/>
              <a:pathLst>
                <a:path w="131" h="119">
                  <a:moveTo>
                    <a:pt x="111" y="48"/>
                  </a:moveTo>
                  <a:lnTo>
                    <a:pt x="111" y="52"/>
                  </a:lnTo>
                  <a:lnTo>
                    <a:pt x="115" y="55"/>
                  </a:lnTo>
                  <a:lnTo>
                    <a:pt x="117" y="56"/>
                  </a:lnTo>
                  <a:lnTo>
                    <a:pt x="120" y="62"/>
                  </a:lnTo>
                  <a:lnTo>
                    <a:pt x="114" y="60"/>
                  </a:lnTo>
                  <a:lnTo>
                    <a:pt x="109" y="56"/>
                  </a:lnTo>
                  <a:lnTo>
                    <a:pt x="102" y="43"/>
                  </a:lnTo>
                  <a:lnTo>
                    <a:pt x="100" y="49"/>
                  </a:lnTo>
                  <a:lnTo>
                    <a:pt x="100" y="54"/>
                  </a:lnTo>
                  <a:lnTo>
                    <a:pt x="103" y="58"/>
                  </a:lnTo>
                  <a:lnTo>
                    <a:pt x="107" y="62"/>
                  </a:lnTo>
                  <a:lnTo>
                    <a:pt x="107" y="66"/>
                  </a:lnTo>
                  <a:lnTo>
                    <a:pt x="99" y="69"/>
                  </a:lnTo>
                  <a:lnTo>
                    <a:pt x="92" y="69"/>
                  </a:lnTo>
                  <a:lnTo>
                    <a:pt x="86" y="66"/>
                  </a:lnTo>
                  <a:lnTo>
                    <a:pt x="81" y="62"/>
                  </a:lnTo>
                  <a:lnTo>
                    <a:pt x="84" y="76"/>
                  </a:lnTo>
                  <a:lnTo>
                    <a:pt x="103" y="86"/>
                  </a:lnTo>
                  <a:lnTo>
                    <a:pt x="107" y="99"/>
                  </a:lnTo>
                  <a:lnTo>
                    <a:pt x="102" y="99"/>
                  </a:lnTo>
                  <a:lnTo>
                    <a:pt x="102" y="94"/>
                  </a:lnTo>
                  <a:lnTo>
                    <a:pt x="99" y="94"/>
                  </a:lnTo>
                  <a:lnTo>
                    <a:pt x="95" y="106"/>
                  </a:lnTo>
                  <a:lnTo>
                    <a:pt x="90" y="119"/>
                  </a:lnTo>
                  <a:lnTo>
                    <a:pt x="90" y="104"/>
                  </a:lnTo>
                  <a:lnTo>
                    <a:pt x="84" y="105"/>
                  </a:lnTo>
                  <a:lnTo>
                    <a:pt x="83" y="106"/>
                  </a:lnTo>
                  <a:lnTo>
                    <a:pt x="81" y="108"/>
                  </a:lnTo>
                  <a:lnTo>
                    <a:pt x="81" y="104"/>
                  </a:lnTo>
                  <a:lnTo>
                    <a:pt x="76" y="108"/>
                  </a:lnTo>
                  <a:lnTo>
                    <a:pt x="73" y="105"/>
                  </a:lnTo>
                  <a:lnTo>
                    <a:pt x="72" y="104"/>
                  </a:lnTo>
                  <a:lnTo>
                    <a:pt x="72" y="99"/>
                  </a:lnTo>
                  <a:lnTo>
                    <a:pt x="85" y="99"/>
                  </a:lnTo>
                  <a:lnTo>
                    <a:pt x="85" y="94"/>
                  </a:lnTo>
                  <a:lnTo>
                    <a:pt x="82" y="93"/>
                  </a:lnTo>
                  <a:lnTo>
                    <a:pt x="82" y="92"/>
                  </a:lnTo>
                  <a:lnTo>
                    <a:pt x="82" y="91"/>
                  </a:lnTo>
                  <a:lnTo>
                    <a:pt x="81" y="89"/>
                  </a:lnTo>
                  <a:lnTo>
                    <a:pt x="76" y="89"/>
                  </a:lnTo>
                  <a:lnTo>
                    <a:pt x="76" y="94"/>
                  </a:lnTo>
                  <a:lnTo>
                    <a:pt x="72" y="94"/>
                  </a:lnTo>
                  <a:lnTo>
                    <a:pt x="68" y="91"/>
                  </a:lnTo>
                  <a:lnTo>
                    <a:pt x="65" y="88"/>
                  </a:lnTo>
                  <a:lnTo>
                    <a:pt x="63" y="84"/>
                  </a:lnTo>
                  <a:lnTo>
                    <a:pt x="58" y="84"/>
                  </a:lnTo>
                  <a:lnTo>
                    <a:pt x="61" y="92"/>
                  </a:lnTo>
                  <a:lnTo>
                    <a:pt x="63" y="94"/>
                  </a:lnTo>
                  <a:lnTo>
                    <a:pt x="63" y="99"/>
                  </a:lnTo>
                  <a:lnTo>
                    <a:pt x="50" y="90"/>
                  </a:lnTo>
                  <a:lnTo>
                    <a:pt x="35" y="69"/>
                  </a:lnTo>
                  <a:lnTo>
                    <a:pt x="26" y="62"/>
                  </a:lnTo>
                  <a:lnTo>
                    <a:pt x="8" y="49"/>
                  </a:lnTo>
                  <a:lnTo>
                    <a:pt x="0" y="40"/>
                  </a:lnTo>
                  <a:lnTo>
                    <a:pt x="2" y="28"/>
                  </a:lnTo>
                  <a:lnTo>
                    <a:pt x="18" y="23"/>
                  </a:lnTo>
                  <a:lnTo>
                    <a:pt x="22" y="20"/>
                  </a:lnTo>
                  <a:lnTo>
                    <a:pt x="24" y="15"/>
                  </a:lnTo>
                  <a:lnTo>
                    <a:pt x="24" y="11"/>
                  </a:lnTo>
                  <a:lnTo>
                    <a:pt x="25" y="5"/>
                  </a:lnTo>
                  <a:lnTo>
                    <a:pt x="31" y="0"/>
                  </a:lnTo>
                  <a:lnTo>
                    <a:pt x="26" y="5"/>
                  </a:lnTo>
                  <a:lnTo>
                    <a:pt x="35" y="15"/>
                  </a:lnTo>
                  <a:lnTo>
                    <a:pt x="56" y="17"/>
                  </a:lnTo>
                  <a:lnTo>
                    <a:pt x="63" y="24"/>
                  </a:lnTo>
                  <a:lnTo>
                    <a:pt x="67" y="24"/>
                  </a:lnTo>
                  <a:lnTo>
                    <a:pt x="67" y="13"/>
                  </a:lnTo>
                  <a:lnTo>
                    <a:pt x="74" y="11"/>
                  </a:lnTo>
                  <a:lnTo>
                    <a:pt x="83" y="14"/>
                  </a:lnTo>
                  <a:lnTo>
                    <a:pt x="90" y="20"/>
                  </a:lnTo>
                  <a:lnTo>
                    <a:pt x="90" y="24"/>
                  </a:lnTo>
                  <a:lnTo>
                    <a:pt x="87" y="31"/>
                  </a:lnTo>
                  <a:lnTo>
                    <a:pt x="95" y="37"/>
                  </a:lnTo>
                  <a:lnTo>
                    <a:pt x="106" y="39"/>
                  </a:lnTo>
                  <a:lnTo>
                    <a:pt x="111" y="38"/>
                  </a:lnTo>
                  <a:lnTo>
                    <a:pt x="116" y="38"/>
                  </a:lnTo>
                  <a:lnTo>
                    <a:pt x="119" y="43"/>
                  </a:lnTo>
                  <a:lnTo>
                    <a:pt x="121" y="47"/>
                  </a:lnTo>
                  <a:lnTo>
                    <a:pt x="125" y="50"/>
                  </a:lnTo>
                  <a:lnTo>
                    <a:pt x="131" y="52"/>
                  </a:lnTo>
                  <a:lnTo>
                    <a:pt x="116" y="49"/>
                  </a:lnTo>
                  <a:lnTo>
                    <a:pt x="111" y="48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84" name="Freeform 14860"/>
            <p:cNvSpPr>
              <a:spLocks/>
            </p:cNvSpPr>
            <p:nvPr/>
          </p:nvSpPr>
          <p:spPr bwMode="auto">
            <a:xfrm>
              <a:off x="2845377" y="1602079"/>
              <a:ext cx="56206" cy="50227"/>
            </a:xfrm>
            <a:custGeom>
              <a:avLst/>
              <a:gdLst/>
              <a:ahLst/>
              <a:cxnLst>
                <a:cxn ang="0">
                  <a:pos x="52" y="64"/>
                </a:cxn>
                <a:cxn ang="0">
                  <a:pos x="63" y="51"/>
                </a:cxn>
                <a:cxn ang="0">
                  <a:pos x="61" y="44"/>
                </a:cxn>
                <a:cxn ang="0">
                  <a:pos x="63" y="33"/>
                </a:cxn>
                <a:cxn ang="0">
                  <a:pos x="71" y="14"/>
                </a:cxn>
                <a:cxn ang="0">
                  <a:pos x="74" y="16"/>
                </a:cxn>
                <a:cxn ang="0">
                  <a:pos x="81" y="18"/>
                </a:cxn>
                <a:cxn ang="0">
                  <a:pos x="84" y="13"/>
                </a:cxn>
                <a:cxn ang="0">
                  <a:pos x="90" y="0"/>
                </a:cxn>
                <a:cxn ang="0">
                  <a:pos x="90" y="14"/>
                </a:cxn>
                <a:cxn ang="0">
                  <a:pos x="98" y="4"/>
                </a:cxn>
                <a:cxn ang="0">
                  <a:pos x="103" y="2"/>
                </a:cxn>
                <a:cxn ang="0">
                  <a:pos x="107" y="5"/>
                </a:cxn>
                <a:cxn ang="0">
                  <a:pos x="104" y="13"/>
                </a:cxn>
                <a:cxn ang="0">
                  <a:pos x="94" y="38"/>
                </a:cxn>
                <a:cxn ang="0">
                  <a:pos x="87" y="61"/>
                </a:cxn>
                <a:cxn ang="0">
                  <a:pos x="84" y="72"/>
                </a:cxn>
                <a:cxn ang="0">
                  <a:pos x="76" y="80"/>
                </a:cxn>
                <a:cxn ang="0">
                  <a:pos x="67" y="84"/>
                </a:cxn>
                <a:cxn ang="0">
                  <a:pos x="56" y="87"/>
                </a:cxn>
                <a:cxn ang="0">
                  <a:pos x="40" y="89"/>
                </a:cxn>
                <a:cxn ang="0">
                  <a:pos x="11" y="97"/>
                </a:cxn>
                <a:cxn ang="0">
                  <a:pos x="0" y="99"/>
                </a:cxn>
                <a:cxn ang="0">
                  <a:pos x="0" y="93"/>
                </a:cxn>
                <a:cxn ang="0">
                  <a:pos x="19" y="85"/>
                </a:cxn>
                <a:cxn ang="0">
                  <a:pos x="37" y="75"/>
                </a:cxn>
                <a:cxn ang="0">
                  <a:pos x="52" y="64"/>
                </a:cxn>
              </a:cxnLst>
              <a:rect l="0" t="0" r="r" b="b"/>
              <a:pathLst>
                <a:path w="107" h="99">
                  <a:moveTo>
                    <a:pt x="52" y="64"/>
                  </a:moveTo>
                  <a:lnTo>
                    <a:pt x="63" y="51"/>
                  </a:lnTo>
                  <a:lnTo>
                    <a:pt x="61" y="44"/>
                  </a:lnTo>
                  <a:lnTo>
                    <a:pt x="63" y="33"/>
                  </a:lnTo>
                  <a:lnTo>
                    <a:pt x="71" y="14"/>
                  </a:lnTo>
                  <a:lnTo>
                    <a:pt x="74" y="16"/>
                  </a:lnTo>
                  <a:lnTo>
                    <a:pt x="81" y="18"/>
                  </a:lnTo>
                  <a:lnTo>
                    <a:pt x="84" y="13"/>
                  </a:lnTo>
                  <a:lnTo>
                    <a:pt x="90" y="0"/>
                  </a:lnTo>
                  <a:lnTo>
                    <a:pt x="90" y="14"/>
                  </a:lnTo>
                  <a:lnTo>
                    <a:pt x="98" y="4"/>
                  </a:lnTo>
                  <a:lnTo>
                    <a:pt x="103" y="2"/>
                  </a:lnTo>
                  <a:lnTo>
                    <a:pt x="107" y="5"/>
                  </a:lnTo>
                  <a:lnTo>
                    <a:pt x="104" y="13"/>
                  </a:lnTo>
                  <a:lnTo>
                    <a:pt x="94" y="38"/>
                  </a:lnTo>
                  <a:lnTo>
                    <a:pt x="87" y="61"/>
                  </a:lnTo>
                  <a:lnTo>
                    <a:pt x="84" y="72"/>
                  </a:lnTo>
                  <a:lnTo>
                    <a:pt x="76" y="80"/>
                  </a:lnTo>
                  <a:lnTo>
                    <a:pt x="67" y="84"/>
                  </a:lnTo>
                  <a:lnTo>
                    <a:pt x="56" y="87"/>
                  </a:lnTo>
                  <a:lnTo>
                    <a:pt x="40" y="89"/>
                  </a:lnTo>
                  <a:lnTo>
                    <a:pt x="11" y="97"/>
                  </a:lnTo>
                  <a:lnTo>
                    <a:pt x="0" y="99"/>
                  </a:lnTo>
                  <a:lnTo>
                    <a:pt x="0" y="93"/>
                  </a:lnTo>
                  <a:lnTo>
                    <a:pt x="19" y="85"/>
                  </a:lnTo>
                  <a:lnTo>
                    <a:pt x="37" y="75"/>
                  </a:lnTo>
                  <a:lnTo>
                    <a:pt x="52" y="6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90" name="Freeform 14866"/>
            <p:cNvSpPr>
              <a:spLocks/>
            </p:cNvSpPr>
            <p:nvPr/>
          </p:nvSpPr>
          <p:spPr bwMode="auto">
            <a:xfrm>
              <a:off x="2837347" y="1514844"/>
              <a:ext cx="82970" cy="84592"/>
            </a:xfrm>
            <a:custGeom>
              <a:avLst/>
              <a:gdLst/>
              <a:ahLst/>
              <a:cxnLst>
                <a:cxn ang="0">
                  <a:pos x="142" y="58"/>
                </a:cxn>
                <a:cxn ang="0">
                  <a:pos x="120" y="72"/>
                </a:cxn>
                <a:cxn ang="0">
                  <a:pos x="113" y="82"/>
                </a:cxn>
                <a:cxn ang="0">
                  <a:pos x="109" y="82"/>
                </a:cxn>
                <a:cxn ang="0">
                  <a:pos x="99" y="81"/>
                </a:cxn>
                <a:cxn ang="0">
                  <a:pos x="86" y="94"/>
                </a:cxn>
                <a:cxn ang="0">
                  <a:pos x="63" y="124"/>
                </a:cxn>
                <a:cxn ang="0">
                  <a:pos x="57" y="127"/>
                </a:cxn>
                <a:cxn ang="0">
                  <a:pos x="41" y="134"/>
                </a:cxn>
                <a:cxn ang="0">
                  <a:pos x="33" y="138"/>
                </a:cxn>
                <a:cxn ang="0">
                  <a:pos x="10" y="158"/>
                </a:cxn>
                <a:cxn ang="0">
                  <a:pos x="0" y="149"/>
                </a:cxn>
                <a:cxn ang="0">
                  <a:pos x="4" y="133"/>
                </a:cxn>
                <a:cxn ang="0">
                  <a:pos x="13" y="117"/>
                </a:cxn>
                <a:cxn ang="0">
                  <a:pos x="19" y="103"/>
                </a:cxn>
                <a:cxn ang="0">
                  <a:pos x="20" y="95"/>
                </a:cxn>
                <a:cxn ang="0">
                  <a:pos x="26" y="76"/>
                </a:cxn>
                <a:cxn ang="0">
                  <a:pos x="29" y="56"/>
                </a:cxn>
                <a:cxn ang="0">
                  <a:pos x="34" y="56"/>
                </a:cxn>
                <a:cxn ang="0">
                  <a:pos x="38" y="61"/>
                </a:cxn>
                <a:cxn ang="0">
                  <a:pos x="41" y="60"/>
                </a:cxn>
                <a:cxn ang="0">
                  <a:pos x="42" y="55"/>
                </a:cxn>
                <a:cxn ang="0">
                  <a:pos x="44" y="51"/>
                </a:cxn>
                <a:cxn ang="0">
                  <a:pos x="51" y="49"/>
                </a:cxn>
                <a:cxn ang="0">
                  <a:pos x="48" y="44"/>
                </a:cxn>
                <a:cxn ang="0">
                  <a:pos x="48" y="34"/>
                </a:cxn>
                <a:cxn ang="0">
                  <a:pos x="48" y="17"/>
                </a:cxn>
                <a:cxn ang="0">
                  <a:pos x="50" y="8"/>
                </a:cxn>
                <a:cxn ang="0">
                  <a:pos x="51" y="5"/>
                </a:cxn>
                <a:cxn ang="0">
                  <a:pos x="53" y="1"/>
                </a:cxn>
                <a:cxn ang="0">
                  <a:pos x="57" y="0"/>
                </a:cxn>
                <a:cxn ang="0">
                  <a:pos x="59" y="0"/>
                </a:cxn>
                <a:cxn ang="0">
                  <a:pos x="61" y="1"/>
                </a:cxn>
                <a:cxn ang="0">
                  <a:pos x="65" y="2"/>
                </a:cxn>
                <a:cxn ang="0">
                  <a:pos x="71" y="8"/>
                </a:cxn>
                <a:cxn ang="0">
                  <a:pos x="86" y="26"/>
                </a:cxn>
                <a:cxn ang="0">
                  <a:pos x="91" y="30"/>
                </a:cxn>
                <a:cxn ang="0">
                  <a:pos x="95" y="31"/>
                </a:cxn>
                <a:cxn ang="0">
                  <a:pos x="99" y="32"/>
                </a:cxn>
                <a:cxn ang="0">
                  <a:pos x="100" y="38"/>
                </a:cxn>
                <a:cxn ang="0">
                  <a:pos x="100" y="43"/>
                </a:cxn>
                <a:cxn ang="0">
                  <a:pos x="101" y="48"/>
                </a:cxn>
                <a:cxn ang="0">
                  <a:pos x="102" y="51"/>
                </a:cxn>
                <a:cxn ang="0">
                  <a:pos x="104" y="53"/>
                </a:cxn>
                <a:cxn ang="0">
                  <a:pos x="109" y="53"/>
                </a:cxn>
                <a:cxn ang="0">
                  <a:pos x="113" y="51"/>
                </a:cxn>
                <a:cxn ang="0">
                  <a:pos x="136" y="44"/>
                </a:cxn>
                <a:cxn ang="0">
                  <a:pos x="151" y="40"/>
                </a:cxn>
                <a:cxn ang="0">
                  <a:pos x="154" y="41"/>
                </a:cxn>
                <a:cxn ang="0">
                  <a:pos x="150" y="49"/>
                </a:cxn>
                <a:cxn ang="0">
                  <a:pos x="142" y="58"/>
                </a:cxn>
              </a:cxnLst>
              <a:rect l="0" t="0" r="r" b="b"/>
              <a:pathLst>
                <a:path w="154" h="158">
                  <a:moveTo>
                    <a:pt x="142" y="58"/>
                  </a:moveTo>
                  <a:lnTo>
                    <a:pt x="120" y="72"/>
                  </a:lnTo>
                  <a:lnTo>
                    <a:pt x="113" y="82"/>
                  </a:lnTo>
                  <a:lnTo>
                    <a:pt x="109" y="82"/>
                  </a:lnTo>
                  <a:lnTo>
                    <a:pt x="99" y="81"/>
                  </a:lnTo>
                  <a:lnTo>
                    <a:pt x="86" y="94"/>
                  </a:lnTo>
                  <a:lnTo>
                    <a:pt x="63" y="124"/>
                  </a:lnTo>
                  <a:lnTo>
                    <a:pt x="57" y="127"/>
                  </a:lnTo>
                  <a:lnTo>
                    <a:pt x="41" y="134"/>
                  </a:lnTo>
                  <a:lnTo>
                    <a:pt x="33" y="138"/>
                  </a:lnTo>
                  <a:lnTo>
                    <a:pt x="10" y="158"/>
                  </a:lnTo>
                  <a:lnTo>
                    <a:pt x="0" y="149"/>
                  </a:lnTo>
                  <a:lnTo>
                    <a:pt x="4" y="133"/>
                  </a:lnTo>
                  <a:lnTo>
                    <a:pt x="13" y="117"/>
                  </a:lnTo>
                  <a:lnTo>
                    <a:pt x="19" y="103"/>
                  </a:lnTo>
                  <a:lnTo>
                    <a:pt x="20" y="95"/>
                  </a:lnTo>
                  <a:lnTo>
                    <a:pt x="26" y="76"/>
                  </a:lnTo>
                  <a:lnTo>
                    <a:pt x="29" y="56"/>
                  </a:lnTo>
                  <a:lnTo>
                    <a:pt x="34" y="56"/>
                  </a:lnTo>
                  <a:lnTo>
                    <a:pt x="38" y="61"/>
                  </a:lnTo>
                  <a:lnTo>
                    <a:pt x="41" y="60"/>
                  </a:lnTo>
                  <a:lnTo>
                    <a:pt x="42" y="55"/>
                  </a:lnTo>
                  <a:lnTo>
                    <a:pt x="44" y="51"/>
                  </a:lnTo>
                  <a:lnTo>
                    <a:pt x="51" y="49"/>
                  </a:lnTo>
                  <a:lnTo>
                    <a:pt x="48" y="44"/>
                  </a:lnTo>
                  <a:lnTo>
                    <a:pt x="48" y="34"/>
                  </a:lnTo>
                  <a:lnTo>
                    <a:pt x="48" y="17"/>
                  </a:lnTo>
                  <a:lnTo>
                    <a:pt x="50" y="8"/>
                  </a:lnTo>
                  <a:lnTo>
                    <a:pt x="51" y="5"/>
                  </a:lnTo>
                  <a:lnTo>
                    <a:pt x="53" y="1"/>
                  </a:lnTo>
                  <a:lnTo>
                    <a:pt x="57" y="0"/>
                  </a:lnTo>
                  <a:lnTo>
                    <a:pt x="59" y="0"/>
                  </a:lnTo>
                  <a:lnTo>
                    <a:pt x="61" y="1"/>
                  </a:lnTo>
                  <a:lnTo>
                    <a:pt x="65" y="2"/>
                  </a:lnTo>
                  <a:lnTo>
                    <a:pt x="71" y="8"/>
                  </a:lnTo>
                  <a:lnTo>
                    <a:pt x="86" y="26"/>
                  </a:lnTo>
                  <a:lnTo>
                    <a:pt x="91" y="30"/>
                  </a:lnTo>
                  <a:lnTo>
                    <a:pt x="95" y="31"/>
                  </a:lnTo>
                  <a:lnTo>
                    <a:pt x="99" y="32"/>
                  </a:lnTo>
                  <a:lnTo>
                    <a:pt x="100" y="38"/>
                  </a:lnTo>
                  <a:lnTo>
                    <a:pt x="100" y="43"/>
                  </a:lnTo>
                  <a:lnTo>
                    <a:pt x="101" y="48"/>
                  </a:lnTo>
                  <a:lnTo>
                    <a:pt x="102" y="51"/>
                  </a:lnTo>
                  <a:lnTo>
                    <a:pt x="104" y="53"/>
                  </a:lnTo>
                  <a:lnTo>
                    <a:pt x="109" y="53"/>
                  </a:lnTo>
                  <a:lnTo>
                    <a:pt x="113" y="51"/>
                  </a:lnTo>
                  <a:lnTo>
                    <a:pt x="136" y="44"/>
                  </a:lnTo>
                  <a:lnTo>
                    <a:pt x="151" y="40"/>
                  </a:lnTo>
                  <a:lnTo>
                    <a:pt x="154" y="41"/>
                  </a:lnTo>
                  <a:lnTo>
                    <a:pt x="150" y="49"/>
                  </a:lnTo>
                  <a:lnTo>
                    <a:pt x="142" y="58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96" name="Freeform 14872"/>
            <p:cNvSpPr>
              <a:spLocks/>
            </p:cNvSpPr>
            <p:nvPr/>
          </p:nvSpPr>
          <p:spPr bwMode="auto">
            <a:xfrm>
              <a:off x="2510821" y="1377384"/>
              <a:ext cx="543318" cy="280209"/>
            </a:xfrm>
            <a:custGeom>
              <a:avLst/>
              <a:gdLst/>
              <a:ahLst/>
              <a:cxnLst>
                <a:cxn ang="0">
                  <a:pos x="635" y="9"/>
                </a:cxn>
                <a:cxn ang="0">
                  <a:pos x="688" y="51"/>
                </a:cxn>
                <a:cxn ang="0">
                  <a:pos x="727" y="32"/>
                </a:cxn>
                <a:cxn ang="0">
                  <a:pos x="853" y="0"/>
                </a:cxn>
                <a:cxn ang="0">
                  <a:pos x="918" y="29"/>
                </a:cxn>
                <a:cxn ang="0">
                  <a:pos x="1016" y="118"/>
                </a:cxn>
                <a:cxn ang="0">
                  <a:pos x="969" y="125"/>
                </a:cxn>
                <a:cxn ang="0">
                  <a:pos x="969" y="106"/>
                </a:cxn>
                <a:cxn ang="0">
                  <a:pos x="944" y="92"/>
                </a:cxn>
                <a:cxn ang="0">
                  <a:pos x="914" y="116"/>
                </a:cxn>
                <a:cxn ang="0">
                  <a:pos x="899" y="99"/>
                </a:cxn>
                <a:cxn ang="0">
                  <a:pos x="890" y="108"/>
                </a:cxn>
                <a:cxn ang="0">
                  <a:pos x="870" y="104"/>
                </a:cxn>
                <a:cxn ang="0">
                  <a:pos x="880" y="132"/>
                </a:cxn>
                <a:cxn ang="0">
                  <a:pos x="867" y="150"/>
                </a:cxn>
                <a:cxn ang="0">
                  <a:pos x="823" y="177"/>
                </a:cxn>
                <a:cxn ang="0">
                  <a:pos x="800" y="177"/>
                </a:cxn>
                <a:cxn ang="0">
                  <a:pos x="783" y="193"/>
                </a:cxn>
                <a:cxn ang="0">
                  <a:pos x="781" y="210"/>
                </a:cxn>
                <a:cxn ang="0">
                  <a:pos x="777" y="222"/>
                </a:cxn>
                <a:cxn ang="0">
                  <a:pos x="753" y="249"/>
                </a:cxn>
                <a:cxn ang="0">
                  <a:pos x="720" y="218"/>
                </a:cxn>
                <a:cxn ang="0">
                  <a:pos x="710" y="234"/>
                </a:cxn>
                <a:cxn ang="0">
                  <a:pos x="681" y="243"/>
                </a:cxn>
                <a:cxn ang="0">
                  <a:pos x="634" y="234"/>
                </a:cxn>
                <a:cxn ang="0">
                  <a:pos x="608" y="262"/>
                </a:cxn>
                <a:cxn ang="0">
                  <a:pos x="602" y="310"/>
                </a:cxn>
                <a:cxn ang="0">
                  <a:pos x="617" y="353"/>
                </a:cxn>
                <a:cxn ang="0">
                  <a:pos x="599" y="393"/>
                </a:cxn>
                <a:cxn ang="0">
                  <a:pos x="601" y="438"/>
                </a:cxn>
                <a:cxn ang="0">
                  <a:pos x="541" y="445"/>
                </a:cxn>
                <a:cxn ang="0">
                  <a:pos x="512" y="457"/>
                </a:cxn>
                <a:cxn ang="0">
                  <a:pos x="485" y="491"/>
                </a:cxn>
                <a:cxn ang="0">
                  <a:pos x="422" y="481"/>
                </a:cxn>
                <a:cxn ang="0">
                  <a:pos x="456" y="421"/>
                </a:cxn>
                <a:cxn ang="0">
                  <a:pos x="427" y="443"/>
                </a:cxn>
                <a:cxn ang="0">
                  <a:pos x="421" y="428"/>
                </a:cxn>
                <a:cxn ang="0">
                  <a:pos x="406" y="426"/>
                </a:cxn>
                <a:cxn ang="0">
                  <a:pos x="398" y="438"/>
                </a:cxn>
                <a:cxn ang="0">
                  <a:pos x="390" y="436"/>
                </a:cxn>
                <a:cxn ang="0">
                  <a:pos x="377" y="445"/>
                </a:cxn>
                <a:cxn ang="0">
                  <a:pos x="367" y="481"/>
                </a:cxn>
                <a:cxn ang="0">
                  <a:pos x="307" y="467"/>
                </a:cxn>
                <a:cxn ang="0">
                  <a:pos x="271" y="454"/>
                </a:cxn>
                <a:cxn ang="0">
                  <a:pos x="320" y="501"/>
                </a:cxn>
                <a:cxn ang="0">
                  <a:pos x="296" y="504"/>
                </a:cxn>
                <a:cxn ang="0">
                  <a:pos x="294" y="510"/>
                </a:cxn>
                <a:cxn ang="0">
                  <a:pos x="258" y="496"/>
                </a:cxn>
                <a:cxn ang="0">
                  <a:pos x="228" y="472"/>
                </a:cxn>
                <a:cxn ang="0">
                  <a:pos x="238" y="452"/>
                </a:cxn>
                <a:cxn ang="0">
                  <a:pos x="222" y="429"/>
                </a:cxn>
                <a:cxn ang="0">
                  <a:pos x="190" y="428"/>
                </a:cxn>
                <a:cxn ang="0">
                  <a:pos x="144" y="431"/>
                </a:cxn>
                <a:cxn ang="0">
                  <a:pos x="25" y="412"/>
                </a:cxn>
                <a:cxn ang="0">
                  <a:pos x="4" y="375"/>
                </a:cxn>
                <a:cxn ang="0">
                  <a:pos x="61" y="330"/>
                </a:cxn>
                <a:cxn ang="0">
                  <a:pos x="332" y="319"/>
                </a:cxn>
                <a:cxn ang="0">
                  <a:pos x="372" y="226"/>
                </a:cxn>
                <a:cxn ang="0">
                  <a:pos x="507" y="172"/>
                </a:cxn>
                <a:cxn ang="0">
                  <a:pos x="514" y="89"/>
                </a:cxn>
              </a:cxnLst>
              <a:rect l="0" t="0" r="r" b="b"/>
              <a:pathLst>
                <a:path w="1016" h="529">
                  <a:moveTo>
                    <a:pt x="519" y="79"/>
                  </a:moveTo>
                  <a:lnTo>
                    <a:pt x="524" y="70"/>
                  </a:lnTo>
                  <a:lnTo>
                    <a:pt x="585" y="31"/>
                  </a:lnTo>
                  <a:lnTo>
                    <a:pt x="594" y="40"/>
                  </a:lnTo>
                  <a:lnTo>
                    <a:pt x="617" y="28"/>
                  </a:lnTo>
                  <a:lnTo>
                    <a:pt x="635" y="9"/>
                  </a:lnTo>
                  <a:lnTo>
                    <a:pt x="645" y="5"/>
                  </a:lnTo>
                  <a:lnTo>
                    <a:pt x="658" y="8"/>
                  </a:lnTo>
                  <a:lnTo>
                    <a:pt x="665" y="19"/>
                  </a:lnTo>
                  <a:lnTo>
                    <a:pt x="668" y="42"/>
                  </a:lnTo>
                  <a:lnTo>
                    <a:pt x="676" y="46"/>
                  </a:lnTo>
                  <a:lnTo>
                    <a:pt x="688" y="51"/>
                  </a:lnTo>
                  <a:lnTo>
                    <a:pt x="694" y="53"/>
                  </a:lnTo>
                  <a:lnTo>
                    <a:pt x="699" y="53"/>
                  </a:lnTo>
                  <a:lnTo>
                    <a:pt x="705" y="48"/>
                  </a:lnTo>
                  <a:lnTo>
                    <a:pt x="711" y="38"/>
                  </a:lnTo>
                  <a:lnTo>
                    <a:pt x="715" y="34"/>
                  </a:lnTo>
                  <a:lnTo>
                    <a:pt x="727" y="32"/>
                  </a:lnTo>
                  <a:lnTo>
                    <a:pt x="754" y="36"/>
                  </a:lnTo>
                  <a:lnTo>
                    <a:pt x="767" y="36"/>
                  </a:lnTo>
                  <a:lnTo>
                    <a:pt x="806" y="28"/>
                  </a:lnTo>
                  <a:lnTo>
                    <a:pt x="817" y="23"/>
                  </a:lnTo>
                  <a:lnTo>
                    <a:pt x="843" y="5"/>
                  </a:lnTo>
                  <a:lnTo>
                    <a:pt x="853" y="0"/>
                  </a:lnTo>
                  <a:lnTo>
                    <a:pt x="863" y="0"/>
                  </a:lnTo>
                  <a:lnTo>
                    <a:pt x="875" y="2"/>
                  </a:lnTo>
                  <a:lnTo>
                    <a:pt x="897" y="7"/>
                  </a:lnTo>
                  <a:lnTo>
                    <a:pt x="910" y="13"/>
                  </a:lnTo>
                  <a:lnTo>
                    <a:pt x="916" y="20"/>
                  </a:lnTo>
                  <a:lnTo>
                    <a:pt x="918" y="29"/>
                  </a:lnTo>
                  <a:lnTo>
                    <a:pt x="926" y="40"/>
                  </a:lnTo>
                  <a:lnTo>
                    <a:pt x="934" y="47"/>
                  </a:lnTo>
                  <a:lnTo>
                    <a:pt x="952" y="61"/>
                  </a:lnTo>
                  <a:lnTo>
                    <a:pt x="975" y="84"/>
                  </a:lnTo>
                  <a:lnTo>
                    <a:pt x="984" y="87"/>
                  </a:lnTo>
                  <a:lnTo>
                    <a:pt x="1016" y="118"/>
                  </a:lnTo>
                  <a:lnTo>
                    <a:pt x="1001" y="124"/>
                  </a:lnTo>
                  <a:lnTo>
                    <a:pt x="987" y="139"/>
                  </a:lnTo>
                  <a:lnTo>
                    <a:pt x="975" y="147"/>
                  </a:lnTo>
                  <a:lnTo>
                    <a:pt x="966" y="137"/>
                  </a:lnTo>
                  <a:lnTo>
                    <a:pt x="966" y="130"/>
                  </a:lnTo>
                  <a:lnTo>
                    <a:pt x="969" y="125"/>
                  </a:lnTo>
                  <a:lnTo>
                    <a:pt x="973" y="122"/>
                  </a:lnTo>
                  <a:lnTo>
                    <a:pt x="975" y="119"/>
                  </a:lnTo>
                  <a:lnTo>
                    <a:pt x="974" y="114"/>
                  </a:lnTo>
                  <a:lnTo>
                    <a:pt x="972" y="110"/>
                  </a:lnTo>
                  <a:lnTo>
                    <a:pt x="970" y="108"/>
                  </a:lnTo>
                  <a:lnTo>
                    <a:pt x="969" y="106"/>
                  </a:lnTo>
                  <a:lnTo>
                    <a:pt x="967" y="97"/>
                  </a:lnTo>
                  <a:lnTo>
                    <a:pt x="961" y="90"/>
                  </a:lnTo>
                  <a:lnTo>
                    <a:pt x="953" y="87"/>
                  </a:lnTo>
                  <a:lnTo>
                    <a:pt x="943" y="84"/>
                  </a:lnTo>
                  <a:lnTo>
                    <a:pt x="944" y="90"/>
                  </a:lnTo>
                  <a:lnTo>
                    <a:pt x="944" y="92"/>
                  </a:lnTo>
                  <a:lnTo>
                    <a:pt x="939" y="99"/>
                  </a:lnTo>
                  <a:lnTo>
                    <a:pt x="934" y="99"/>
                  </a:lnTo>
                  <a:lnTo>
                    <a:pt x="931" y="88"/>
                  </a:lnTo>
                  <a:lnTo>
                    <a:pt x="926" y="95"/>
                  </a:lnTo>
                  <a:lnTo>
                    <a:pt x="922" y="113"/>
                  </a:lnTo>
                  <a:lnTo>
                    <a:pt x="914" y="116"/>
                  </a:lnTo>
                  <a:lnTo>
                    <a:pt x="909" y="112"/>
                  </a:lnTo>
                  <a:lnTo>
                    <a:pt x="907" y="101"/>
                  </a:lnTo>
                  <a:lnTo>
                    <a:pt x="907" y="90"/>
                  </a:lnTo>
                  <a:lnTo>
                    <a:pt x="904" y="90"/>
                  </a:lnTo>
                  <a:lnTo>
                    <a:pt x="899" y="95"/>
                  </a:lnTo>
                  <a:lnTo>
                    <a:pt x="899" y="99"/>
                  </a:lnTo>
                  <a:lnTo>
                    <a:pt x="901" y="101"/>
                  </a:lnTo>
                  <a:lnTo>
                    <a:pt x="902" y="104"/>
                  </a:lnTo>
                  <a:lnTo>
                    <a:pt x="904" y="113"/>
                  </a:lnTo>
                  <a:lnTo>
                    <a:pt x="899" y="113"/>
                  </a:lnTo>
                  <a:lnTo>
                    <a:pt x="894" y="104"/>
                  </a:lnTo>
                  <a:lnTo>
                    <a:pt x="890" y="108"/>
                  </a:lnTo>
                  <a:lnTo>
                    <a:pt x="888" y="95"/>
                  </a:lnTo>
                  <a:lnTo>
                    <a:pt x="879" y="91"/>
                  </a:lnTo>
                  <a:lnTo>
                    <a:pt x="868" y="95"/>
                  </a:lnTo>
                  <a:lnTo>
                    <a:pt x="858" y="99"/>
                  </a:lnTo>
                  <a:lnTo>
                    <a:pt x="858" y="104"/>
                  </a:lnTo>
                  <a:lnTo>
                    <a:pt x="870" y="104"/>
                  </a:lnTo>
                  <a:lnTo>
                    <a:pt x="877" y="106"/>
                  </a:lnTo>
                  <a:lnTo>
                    <a:pt x="882" y="112"/>
                  </a:lnTo>
                  <a:lnTo>
                    <a:pt x="885" y="122"/>
                  </a:lnTo>
                  <a:lnTo>
                    <a:pt x="876" y="118"/>
                  </a:lnTo>
                  <a:lnTo>
                    <a:pt x="877" y="122"/>
                  </a:lnTo>
                  <a:lnTo>
                    <a:pt x="880" y="132"/>
                  </a:lnTo>
                  <a:lnTo>
                    <a:pt x="881" y="137"/>
                  </a:lnTo>
                  <a:lnTo>
                    <a:pt x="874" y="137"/>
                  </a:lnTo>
                  <a:lnTo>
                    <a:pt x="868" y="139"/>
                  </a:lnTo>
                  <a:lnTo>
                    <a:pt x="865" y="142"/>
                  </a:lnTo>
                  <a:lnTo>
                    <a:pt x="863" y="146"/>
                  </a:lnTo>
                  <a:lnTo>
                    <a:pt x="867" y="150"/>
                  </a:lnTo>
                  <a:lnTo>
                    <a:pt x="856" y="168"/>
                  </a:lnTo>
                  <a:lnTo>
                    <a:pt x="845" y="168"/>
                  </a:lnTo>
                  <a:lnTo>
                    <a:pt x="838" y="168"/>
                  </a:lnTo>
                  <a:lnTo>
                    <a:pt x="836" y="171"/>
                  </a:lnTo>
                  <a:lnTo>
                    <a:pt x="832" y="177"/>
                  </a:lnTo>
                  <a:lnTo>
                    <a:pt x="823" y="177"/>
                  </a:lnTo>
                  <a:lnTo>
                    <a:pt x="814" y="174"/>
                  </a:lnTo>
                  <a:lnTo>
                    <a:pt x="809" y="168"/>
                  </a:lnTo>
                  <a:lnTo>
                    <a:pt x="804" y="168"/>
                  </a:lnTo>
                  <a:lnTo>
                    <a:pt x="803" y="172"/>
                  </a:lnTo>
                  <a:lnTo>
                    <a:pt x="800" y="174"/>
                  </a:lnTo>
                  <a:lnTo>
                    <a:pt x="800" y="177"/>
                  </a:lnTo>
                  <a:lnTo>
                    <a:pt x="805" y="186"/>
                  </a:lnTo>
                  <a:lnTo>
                    <a:pt x="800" y="191"/>
                  </a:lnTo>
                  <a:lnTo>
                    <a:pt x="792" y="192"/>
                  </a:lnTo>
                  <a:lnTo>
                    <a:pt x="782" y="188"/>
                  </a:lnTo>
                  <a:lnTo>
                    <a:pt x="783" y="191"/>
                  </a:lnTo>
                  <a:lnTo>
                    <a:pt x="783" y="193"/>
                  </a:lnTo>
                  <a:lnTo>
                    <a:pt x="783" y="194"/>
                  </a:lnTo>
                  <a:lnTo>
                    <a:pt x="787" y="197"/>
                  </a:lnTo>
                  <a:lnTo>
                    <a:pt x="787" y="201"/>
                  </a:lnTo>
                  <a:lnTo>
                    <a:pt x="781" y="205"/>
                  </a:lnTo>
                  <a:lnTo>
                    <a:pt x="780" y="207"/>
                  </a:lnTo>
                  <a:lnTo>
                    <a:pt x="781" y="210"/>
                  </a:lnTo>
                  <a:lnTo>
                    <a:pt x="787" y="216"/>
                  </a:lnTo>
                  <a:lnTo>
                    <a:pt x="782" y="216"/>
                  </a:lnTo>
                  <a:lnTo>
                    <a:pt x="773" y="220"/>
                  </a:lnTo>
                  <a:lnTo>
                    <a:pt x="775" y="222"/>
                  </a:lnTo>
                  <a:lnTo>
                    <a:pt x="777" y="220"/>
                  </a:lnTo>
                  <a:lnTo>
                    <a:pt x="777" y="222"/>
                  </a:lnTo>
                  <a:lnTo>
                    <a:pt x="778" y="225"/>
                  </a:lnTo>
                  <a:lnTo>
                    <a:pt x="774" y="223"/>
                  </a:lnTo>
                  <a:lnTo>
                    <a:pt x="764" y="220"/>
                  </a:lnTo>
                  <a:lnTo>
                    <a:pt x="762" y="237"/>
                  </a:lnTo>
                  <a:lnTo>
                    <a:pt x="758" y="245"/>
                  </a:lnTo>
                  <a:lnTo>
                    <a:pt x="753" y="249"/>
                  </a:lnTo>
                  <a:lnTo>
                    <a:pt x="741" y="248"/>
                  </a:lnTo>
                  <a:lnTo>
                    <a:pt x="735" y="245"/>
                  </a:lnTo>
                  <a:lnTo>
                    <a:pt x="729" y="241"/>
                  </a:lnTo>
                  <a:lnTo>
                    <a:pt x="724" y="234"/>
                  </a:lnTo>
                  <a:lnTo>
                    <a:pt x="721" y="226"/>
                  </a:lnTo>
                  <a:lnTo>
                    <a:pt x="720" y="218"/>
                  </a:lnTo>
                  <a:lnTo>
                    <a:pt x="716" y="214"/>
                  </a:lnTo>
                  <a:lnTo>
                    <a:pt x="709" y="211"/>
                  </a:lnTo>
                  <a:lnTo>
                    <a:pt x="709" y="214"/>
                  </a:lnTo>
                  <a:lnTo>
                    <a:pt x="711" y="220"/>
                  </a:lnTo>
                  <a:lnTo>
                    <a:pt x="712" y="228"/>
                  </a:lnTo>
                  <a:lnTo>
                    <a:pt x="710" y="234"/>
                  </a:lnTo>
                  <a:lnTo>
                    <a:pt x="710" y="239"/>
                  </a:lnTo>
                  <a:lnTo>
                    <a:pt x="719" y="243"/>
                  </a:lnTo>
                  <a:lnTo>
                    <a:pt x="711" y="245"/>
                  </a:lnTo>
                  <a:lnTo>
                    <a:pt x="696" y="245"/>
                  </a:lnTo>
                  <a:lnTo>
                    <a:pt x="684" y="243"/>
                  </a:lnTo>
                  <a:lnTo>
                    <a:pt x="681" y="243"/>
                  </a:lnTo>
                  <a:lnTo>
                    <a:pt x="676" y="242"/>
                  </a:lnTo>
                  <a:lnTo>
                    <a:pt x="669" y="239"/>
                  </a:lnTo>
                  <a:lnTo>
                    <a:pt x="665" y="232"/>
                  </a:lnTo>
                  <a:lnTo>
                    <a:pt x="662" y="231"/>
                  </a:lnTo>
                  <a:lnTo>
                    <a:pt x="638" y="225"/>
                  </a:lnTo>
                  <a:lnTo>
                    <a:pt x="634" y="234"/>
                  </a:lnTo>
                  <a:lnTo>
                    <a:pt x="638" y="239"/>
                  </a:lnTo>
                  <a:lnTo>
                    <a:pt x="656" y="249"/>
                  </a:lnTo>
                  <a:lnTo>
                    <a:pt x="656" y="252"/>
                  </a:lnTo>
                  <a:lnTo>
                    <a:pt x="644" y="258"/>
                  </a:lnTo>
                  <a:lnTo>
                    <a:pt x="622" y="258"/>
                  </a:lnTo>
                  <a:lnTo>
                    <a:pt x="608" y="262"/>
                  </a:lnTo>
                  <a:lnTo>
                    <a:pt x="608" y="267"/>
                  </a:lnTo>
                  <a:lnTo>
                    <a:pt x="611" y="271"/>
                  </a:lnTo>
                  <a:lnTo>
                    <a:pt x="609" y="276"/>
                  </a:lnTo>
                  <a:lnTo>
                    <a:pt x="605" y="279"/>
                  </a:lnTo>
                  <a:lnTo>
                    <a:pt x="602" y="285"/>
                  </a:lnTo>
                  <a:lnTo>
                    <a:pt x="602" y="310"/>
                  </a:lnTo>
                  <a:lnTo>
                    <a:pt x="599" y="318"/>
                  </a:lnTo>
                  <a:lnTo>
                    <a:pt x="603" y="322"/>
                  </a:lnTo>
                  <a:lnTo>
                    <a:pt x="609" y="325"/>
                  </a:lnTo>
                  <a:lnTo>
                    <a:pt x="616" y="325"/>
                  </a:lnTo>
                  <a:lnTo>
                    <a:pt x="620" y="322"/>
                  </a:lnTo>
                  <a:lnTo>
                    <a:pt x="617" y="353"/>
                  </a:lnTo>
                  <a:lnTo>
                    <a:pt x="612" y="369"/>
                  </a:lnTo>
                  <a:lnTo>
                    <a:pt x="602" y="379"/>
                  </a:lnTo>
                  <a:lnTo>
                    <a:pt x="606" y="385"/>
                  </a:lnTo>
                  <a:lnTo>
                    <a:pt x="608" y="388"/>
                  </a:lnTo>
                  <a:lnTo>
                    <a:pt x="604" y="391"/>
                  </a:lnTo>
                  <a:lnTo>
                    <a:pt x="599" y="393"/>
                  </a:lnTo>
                  <a:lnTo>
                    <a:pt x="601" y="403"/>
                  </a:lnTo>
                  <a:lnTo>
                    <a:pt x="602" y="413"/>
                  </a:lnTo>
                  <a:lnTo>
                    <a:pt x="605" y="421"/>
                  </a:lnTo>
                  <a:lnTo>
                    <a:pt x="611" y="426"/>
                  </a:lnTo>
                  <a:lnTo>
                    <a:pt x="611" y="429"/>
                  </a:lnTo>
                  <a:lnTo>
                    <a:pt x="601" y="438"/>
                  </a:lnTo>
                  <a:lnTo>
                    <a:pt x="594" y="442"/>
                  </a:lnTo>
                  <a:lnTo>
                    <a:pt x="585" y="444"/>
                  </a:lnTo>
                  <a:lnTo>
                    <a:pt x="570" y="445"/>
                  </a:lnTo>
                  <a:lnTo>
                    <a:pt x="558" y="445"/>
                  </a:lnTo>
                  <a:lnTo>
                    <a:pt x="549" y="448"/>
                  </a:lnTo>
                  <a:lnTo>
                    <a:pt x="541" y="445"/>
                  </a:lnTo>
                  <a:lnTo>
                    <a:pt x="527" y="446"/>
                  </a:lnTo>
                  <a:lnTo>
                    <a:pt x="514" y="450"/>
                  </a:lnTo>
                  <a:lnTo>
                    <a:pt x="504" y="454"/>
                  </a:lnTo>
                  <a:lnTo>
                    <a:pt x="508" y="455"/>
                  </a:lnTo>
                  <a:lnTo>
                    <a:pt x="510" y="456"/>
                  </a:lnTo>
                  <a:lnTo>
                    <a:pt x="512" y="457"/>
                  </a:lnTo>
                  <a:lnTo>
                    <a:pt x="518" y="457"/>
                  </a:lnTo>
                  <a:lnTo>
                    <a:pt x="518" y="462"/>
                  </a:lnTo>
                  <a:lnTo>
                    <a:pt x="507" y="465"/>
                  </a:lnTo>
                  <a:lnTo>
                    <a:pt x="493" y="480"/>
                  </a:lnTo>
                  <a:lnTo>
                    <a:pt x="495" y="490"/>
                  </a:lnTo>
                  <a:lnTo>
                    <a:pt x="485" y="491"/>
                  </a:lnTo>
                  <a:lnTo>
                    <a:pt x="478" y="494"/>
                  </a:lnTo>
                  <a:lnTo>
                    <a:pt x="472" y="494"/>
                  </a:lnTo>
                  <a:lnTo>
                    <a:pt x="464" y="490"/>
                  </a:lnTo>
                  <a:lnTo>
                    <a:pt x="464" y="495"/>
                  </a:lnTo>
                  <a:lnTo>
                    <a:pt x="453" y="486"/>
                  </a:lnTo>
                  <a:lnTo>
                    <a:pt x="422" y="481"/>
                  </a:lnTo>
                  <a:lnTo>
                    <a:pt x="410" y="477"/>
                  </a:lnTo>
                  <a:lnTo>
                    <a:pt x="410" y="472"/>
                  </a:lnTo>
                  <a:lnTo>
                    <a:pt x="428" y="448"/>
                  </a:lnTo>
                  <a:lnTo>
                    <a:pt x="464" y="426"/>
                  </a:lnTo>
                  <a:lnTo>
                    <a:pt x="464" y="421"/>
                  </a:lnTo>
                  <a:lnTo>
                    <a:pt x="456" y="421"/>
                  </a:lnTo>
                  <a:lnTo>
                    <a:pt x="447" y="423"/>
                  </a:lnTo>
                  <a:lnTo>
                    <a:pt x="440" y="426"/>
                  </a:lnTo>
                  <a:lnTo>
                    <a:pt x="433" y="429"/>
                  </a:lnTo>
                  <a:lnTo>
                    <a:pt x="430" y="434"/>
                  </a:lnTo>
                  <a:lnTo>
                    <a:pt x="428" y="438"/>
                  </a:lnTo>
                  <a:lnTo>
                    <a:pt x="427" y="443"/>
                  </a:lnTo>
                  <a:lnTo>
                    <a:pt x="422" y="444"/>
                  </a:lnTo>
                  <a:lnTo>
                    <a:pt x="418" y="442"/>
                  </a:lnTo>
                  <a:lnTo>
                    <a:pt x="419" y="437"/>
                  </a:lnTo>
                  <a:lnTo>
                    <a:pt x="422" y="433"/>
                  </a:lnTo>
                  <a:lnTo>
                    <a:pt x="423" y="429"/>
                  </a:lnTo>
                  <a:lnTo>
                    <a:pt x="421" y="428"/>
                  </a:lnTo>
                  <a:lnTo>
                    <a:pt x="421" y="427"/>
                  </a:lnTo>
                  <a:lnTo>
                    <a:pt x="419" y="426"/>
                  </a:lnTo>
                  <a:lnTo>
                    <a:pt x="414" y="436"/>
                  </a:lnTo>
                  <a:lnTo>
                    <a:pt x="408" y="442"/>
                  </a:lnTo>
                  <a:lnTo>
                    <a:pt x="405" y="438"/>
                  </a:lnTo>
                  <a:lnTo>
                    <a:pt x="406" y="426"/>
                  </a:lnTo>
                  <a:lnTo>
                    <a:pt x="401" y="426"/>
                  </a:lnTo>
                  <a:lnTo>
                    <a:pt x="401" y="433"/>
                  </a:lnTo>
                  <a:lnTo>
                    <a:pt x="401" y="438"/>
                  </a:lnTo>
                  <a:lnTo>
                    <a:pt x="399" y="444"/>
                  </a:lnTo>
                  <a:lnTo>
                    <a:pt x="397" y="448"/>
                  </a:lnTo>
                  <a:lnTo>
                    <a:pt x="398" y="438"/>
                  </a:lnTo>
                  <a:lnTo>
                    <a:pt x="396" y="431"/>
                  </a:lnTo>
                  <a:lnTo>
                    <a:pt x="391" y="426"/>
                  </a:lnTo>
                  <a:lnTo>
                    <a:pt x="383" y="426"/>
                  </a:lnTo>
                  <a:lnTo>
                    <a:pt x="383" y="429"/>
                  </a:lnTo>
                  <a:lnTo>
                    <a:pt x="385" y="431"/>
                  </a:lnTo>
                  <a:lnTo>
                    <a:pt x="390" y="436"/>
                  </a:lnTo>
                  <a:lnTo>
                    <a:pt x="392" y="439"/>
                  </a:lnTo>
                  <a:lnTo>
                    <a:pt x="390" y="439"/>
                  </a:lnTo>
                  <a:lnTo>
                    <a:pt x="383" y="439"/>
                  </a:lnTo>
                  <a:lnTo>
                    <a:pt x="392" y="448"/>
                  </a:lnTo>
                  <a:lnTo>
                    <a:pt x="383" y="448"/>
                  </a:lnTo>
                  <a:lnTo>
                    <a:pt x="377" y="445"/>
                  </a:lnTo>
                  <a:lnTo>
                    <a:pt x="365" y="435"/>
                  </a:lnTo>
                  <a:lnTo>
                    <a:pt x="364" y="444"/>
                  </a:lnTo>
                  <a:lnTo>
                    <a:pt x="380" y="457"/>
                  </a:lnTo>
                  <a:lnTo>
                    <a:pt x="383" y="467"/>
                  </a:lnTo>
                  <a:lnTo>
                    <a:pt x="377" y="477"/>
                  </a:lnTo>
                  <a:lnTo>
                    <a:pt x="367" y="481"/>
                  </a:lnTo>
                  <a:lnTo>
                    <a:pt x="355" y="482"/>
                  </a:lnTo>
                  <a:lnTo>
                    <a:pt x="342" y="481"/>
                  </a:lnTo>
                  <a:lnTo>
                    <a:pt x="332" y="479"/>
                  </a:lnTo>
                  <a:lnTo>
                    <a:pt x="322" y="476"/>
                  </a:lnTo>
                  <a:lnTo>
                    <a:pt x="314" y="471"/>
                  </a:lnTo>
                  <a:lnTo>
                    <a:pt x="307" y="467"/>
                  </a:lnTo>
                  <a:lnTo>
                    <a:pt x="291" y="453"/>
                  </a:lnTo>
                  <a:lnTo>
                    <a:pt x="283" y="451"/>
                  </a:lnTo>
                  <a:lnTo>
                    <a:pt x="280" y="457"/>
                  </a:lnTo>
                  <a:lnTo>
                    <a:pt x="278" y="454"/>
                  </a:lnTo>
                  <a:lnTo>
                    <a:pt x="275" y="453"/>
                  </a:lnTo>
                  <a:lnTo>
                    <a:pt x="271" y="454"/>
                  </a:lnTo>
                  <a:lnTo>
                    <a:pt x="290" y="476"/>
                  </a:lnTo>
                  <a:lnTo>
                    <a:pt x="298" y="481"/>
                  </a:lnTo>
                  <a:lnTo>
                    <a:pt x="312" y="488"/>
                  </a:lnTo>
                  <a:lnTo>
                    <a:pt x="315" y="490"/>
                  </a:lnTo>
                  <a:lnTo>
                    <a:pt x="318" y="495"/>
                  </a:lnTo>
                  <a:lnTo>
                    <a:pt x="320" y="501"/>
                  </a:lnTo>
                  <a:lnTo>
                    <a:pt x="322" y="506"/>
                  </a:lnTo>
                  <a:lnTo>
                    <a:pt x="329" y="510"/>
                  </a:lnTo>
                  <a:lnTo>
                    <a:pt x="329" y="514"/>
                  </a:lnTo>
                  <a:lnTo>
                    <a:pt x="313" y="513"/>
                  </a:lnTo>
                  <a:lnTo>
                    <a:pt x="303" y="511"/>
                  </a:lnTo>
                  <a:lnTo>
                    <a:pt x="296" y="504"/>
                  </a:lnTo>
                  <a:lnTo>
                    <a:pt x="289" y="490"/>
                  </a:lnTo>
                  <a:lnTo>
                    <a:pt x="284" y="490"/>
                  </a:lnTo>
                  <a:lnTo>
                    <a:pt x="286" y="497"/>
                  </a:lnTo>
                  <a:lnTo>
                    <a:pt x="287" y="502"/>
                  </a:lnTo>
                  <a:lnTo>
                    <a:pt x="290" y="506"/>
                  </a:lnTo>
                  <a:lnTo>
                    <a:pt x="294" y="510"/>
                  </a:lnTo>
                  <a:lnTo>
                    <a:pt x="280" y="529"/>
                  </a:lnTo>
                  <a:lnTo>
                    <a:pt x="275" y="523"/>
                  </a:lnTo>
                  <a:lnTo>
                    <a:pt x="270" y="510"/>
                  </a:lnTo>
                  <a:lnTo>
                    <a:pt x="257" y="499"/>
                  </a:lnTo>
                  <a:lnTo>
                    <a:pt x="260" y="497"/>
                  </a:lnTo>
                  <a:lnTo>
                    <a:pt x="258" y="496"/>
                  </a:lnTo>
                  <a:lnTo>
                    <a:pt x="257" y="490"/>
                  </a:lnTo>
                  <a:lnTo>
                    <a:pt x="253" y="490"/>
                  </a:lnTo>
                  <a:lnTo>
                    <a:pt x="240" y="494"/>
                  </a:lnTo>
                  <a:lnTo>
                    <a:pt x="224" y="487"/>
                  </a:lnTo>
                  <a:lnTo>
                    <a:pt x="218" y="477"/>
                  </a:lnTo>
                  <a:lnTo>
                    <a:pt x="228" y="472"/>
                  </a:lnTo>
                  <a:lnTo>
                    <a:pt x="240" y="471"/>
                  </a:lnTo>
                  <a:lnTo>
                    <a:pt x="247" y="469"/>
                  </a:lnTo>
                  <a:lnTo>
                    <a:pt x="249" y="464"/>
                  </a:lnTo>
                  <a:lnTo>
                    <a:pt x="248" y="457"/>
                  </a:lnTo>
                  <a:lnTo>
                    <a:pt x="244" y="454"/>
                  </a:lnTo>
                  <a:lnTo>
                    <a:pt x="238" y="452"/>
                  </a:lnTo>
                  <a:lnTo>
                    <a:pt x="235" y="447"/>
                  </a:lnTo>
                  <a:lnTo>
                    <a:pt x="244" y="439"/>
                  </a:lnTo>
                  <a:lnTo>
                    <a:pt x="239" y="435"/>
                  </a:lnTo>
                  <a:lnTo>
                    <a:pt x="235" y="431"/>
                  </a:lnTo>
                  <a:lnTo>
                    <a:pt x="229" y="429"/>
                  </a:lnTo>
                  <a:lnTo>
                    <a:pt x="222" y="429"/>
                  </a:lnTo>
                  <a:lnTo>
                    <a:pt x="223" y="431"/>
                  </a:lnTo>
                  <a:lnTo>
                    <a:pt x="226" y="437"/>
                  </a:lnTo>
                  <a:lnTo>
                    <a:pt x="227" y="439"/>
                  </a:lnTo>
                  <a:lnTo>
                    <a:pt x="211" y="438"/>
                  </a:lnTo>
                  <a:lnTo>
                    <a:pt x="201" y="431"/>
                  </a:lnTo>
                  <a:lnTo>
                    <a:pt x="190" y="428"/>
                  </a:lnTo>
                  <a:lnTo>
                    <a:pt x="177" y="435"/>
                  </a:lnTo>
                  <a:lnTo>
                    <a:pt x="177" y="439"/>
                  </a:lnTo>
                  <a:lnTo>
                    <a:pt x="182" y="439"/>
                  </a:lnTo>
                  <a:lnTo>
                    <a:pt x="182" y="444"/>
                  </a:lnTo>
                  <a:lnTo>
                    <a:pt x="157" y="435"/>
                  </a:lnTo>
                  <a:lnTo>
                    <a:pt x="144" y="431"/>
                  </a:lnTo>
                  <a:lnTo>
                    <a:pt x="133" y="435"/>
                  </a:lnTo>
                  <a:lnTo>
                    <a:pt x="138" y="436"/>
                  </a:lnTo>
                  <a:lnTo>
                    <a:pt x="134" y="436"/>
                  </a:lnTo>
                  <a:lnTo>
                    <a:pt x="109" y="431"/>
                  </a:lnTo>
                  <a:lnTo>
                    <a:pt x="91" y="420"/>
                  </a:lnTo>
                  <a:lnTo>
                    <a:pt x="25" y="412"/>
                  </a:lnTo>
                  <a:lnTo>
                    <a:pt x="11" y="409"/>
                  </a:lnTo>
                  <a:lnTo>
                    <a:pt x="3" y="404"/>
                  </a:lnTo>
                  <a:lnTo>
                    <a:pt x="0" y="398"/>
                  </a:lnTo>
                  <a:lnTo>
                    <a:pt x="0" y="389"/>
                  </a:lnTo>
                  <a:lnTo>
                    <a:pt x="1" y="381"/>
                  </a:lnTo>
                  <a:lnTo>
                    <a:pt x="4" y="375"/>
                  </a:lnTo>
                  <a:lnTo>
                    <a:pt x="11" y="370"/>
                  </a:lnTo>
                  <a:lnTo>
                    <a:pt x="28" y="364"/>
                  </a:lnTo>
                  <a:lnTo>
                    <a:pt x="36" y="360"/>
                  </a:lnTo>
                  <a:lnTo>
                    <a:pt x="43" y="354"/>
                  </a:lnTo>
                  <a:lnTo>
                    <a:pt x="50" y="346"/>
                  </a:lnTo>
                  <a:lnTo>
                    <a:pt x="61" y="330"/>
                  </a:lnTo>
                  <a:lnTo>
                    <a:pt x="69" y="317"/>
                  </a:lnTo>
                  <a:lnTo>
                    <a:pt x="209" y="338"/>
                  </a:lnTo>
                  <a:lnTo>
                    <a:pt x="252" y="338"/>
                  </a:lnTo>
                  <a:lnTo>
                    <a:pt x="286" y="327"/>
                  </a:lnTo>
                  <a:lnTo>
                    <a:pt x="316" y="324"/>
                  </a:lnTo>
                  <a:lnTo>
                    <a:pt x="332" y="319"/>
                  </a:lnTo>
                  <a:lnTo>
                    <a:pt x="342" y="313"/>
                  </a:lnTo>
                  <a:lnTo>
                    <a:pt x="348" y="304"/>
                  </a:lnTo>
                  <a:lnTo>
                    <a:pt x="354" y="292"/>
                  </a:lnTo>
                  <a:lnTo>
                    <a:pt x="358" y="277"/>
                  </a:lnTo>
                  <a:lnTo>
                    <a:pt x="365" y="234"/>
                  </a:lnTo>
                  <a:lnTo>
                    <a:pt x="372" y="226"/>
                  </a:lnTo>
                  <a:lnTo>
                    <a:pt x="376" y="220"/>
                  </a:lnTo>
                  <a:lnTo>
                    <a:pt x="409" y="203"/>
                  </a:lnTo>
                  <a:lnTo>
                    <a:pt x="432" y="200"/>
                  </a:lnTo>
                  <a:lnTo>
                    <a:pt x="450" y="197"/>
                  </a:lnTo>
                  <a:lnTo>
                    <a:pt x="491" y="181"/>
                  </a:lnTo>
                  <a:lnTo>
                    <a:pt x="507" y="172"/>
                  </a:lnTo>
                  <a:lnTo>
                    <a:pt x="518" y="161"/>
                  </a:lnTo>
                  <a:lnTo>
                    <a:pt x="525" y="151"/>
                  </a:lnTo>
                  <a:lnTo>
                    <a:pt x="529" y="138"/>
                  </a:lnTo>
                  <a:lnTo>
                    <a:pt x="529" y="127"/>
                  </a:lnTo>
                  <a:lnTo>
                    <a:pt x="527" y="117"/>
                  </a:lnTo>
                  <a:lnTo>
                    <a:pt x="514" y="89"/>
                  </a:lnTo>
                  <a:lnTo>
                    <a:pt x="519" y="79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898" name="Freeform 14874"/>
          <p:cNvSpPr>
            <a:spLocks/>
          </p:cNvSpPr>
          <p:nvPr/>
        </p:nvSpPr>
        <p:spPr bwMode="auto">
          <a:xfrm>
            <a:off x="1681753" y="4935512"/>
            <a:ext cx="246234" cy="290783"/>
          </a:xfrm>
          <a:custGeom>
            <a:avLst/>
            <a:gdLst/>
            <a:ahLst/>
            <a:cxnLst>
              <a:cxn ang="0">
                <a:pos x="254" y="549"/>
              </a:cxn>
              <a:cxn ang="0">
                <a:pos x="255" y="544"/>
              </a:cxn>
              <a:cxn ang="0">
                <a:pos x="253" y="526"/>
              </a:cxn>
              <a:cxn ang="0">
                <a:pos x="234" y="476"/>
              </a:cxn>
              <a:cxn ang="0">
                <a:pos x="211" y="465"/>
              </a:cxn>
              <a:cxn ang="0">
                <a:pos x="194" y="486"/>
              </a:cxn>
              <a:cxn ang="0">
                <a:pos x="178" y="460"/>
              </a:cxn>
              <a:cxn ang="0">
                <a:pos x="146" y="430"/>
              </a:cxn>
              <a:cxn ang="0">
                <a:pos x="120" y="394"/>
              </a:cxn>
              <a:cxn ang="0">
                <a:pos x="71" y="375"/>
              </a:cxn>
              <a:cxn ang="0">
                <a:pos x="63" y="341"/>
              </a:cxn>
              <a:cxn ang="0">
                <a:pos x="44" y="334"/>
              </a:cxn>
              <a:cxn ang="0">
                <a:pos x="35" y="317"/>
              </a:cxn>
              <a:cxn ang="0">
                <a:pos x="53" y="242"/>
              </a:cxn>
              <a:cxn ang="0">
                <a:pos x="53" y="222"/>
              </a:cxn>
              <a:cxn ang="0">
                <a:pos x="45" y="169"/>
              </a:cxn>
              <a:cxn ang="0">
                <a:pos x="40" y="152"/>
              </a:cxn>
              <a:cxn ang="0">
                <a:pos x="17" y="144"/>
              </a:cxn>
              <a:cxn ang="0">
                <a:pos x="0" y="124"/>
              </a:cxn>
              <a:cxn ang="0">
                <a:pos x="10" y="98"/>
              </a:cxn>
              <a:cxn ang="0">
                <a:pos x="33" y="76"/>
              </a:cxn>
              <a:cxn ang="0">
                <a:pos x="76" y="86"/>
              </a:cxn>
              <a:cxn ang="0">
                <a:pos x="102" y="77"/>
              </a:cxn>
              <a:cxn ang="0">
                <a:pos x="127" y="43"/>
              </a:cxn>
              <a:cxn ang="0">
                <a:pos x="131" y="26"/>
              </a:cxn>
              <a:cxn ang="0">
                <a:pos x="147" y="0"/>
              </a:cxn>
              <a:cxn ang="0">
                <a:pos x="211" y="16"/>
              </a:cxn>
              <a:cxn ang="0">
                <a:pos x="283" y="30"/>
              </a:cxn>
              <a:cxn ang="0">
                <a:pos x="301" y="44"/>
              </a:cxn>
              <a:cxn ang="0">
                <a:pos x="316" y="63"/>
              </a:cxn>
              <a:cxn ang="0">
                <a:pos x="361" y="55"/>
              </a:cxn>
              <a:cxn ang="0">
                <a:pos x="375" y="55"/>
              </a:cxn>
              <a:cxn ang="0">
                <a:pos x="399" y="69"/>
              </a:cxn>
              <a:cxn ang="0">
                <a:pos x="415" y="73"/>
              </a:cxn>
              <a:cxn ang="0">
                <a:pos x="421" y="63"/>
              </a:cxn>
              <a:cxn ang="0">
                <a:pos x="445" y="79"/>
              </a:cxn>
              <a:cxn ang="0">
                <a:pos x="459" y="134"/>
              </a:cxn>
              <a:cxn ang="0">
                <a:pos x="454" y="144"/>
              </a:cxn>
              <a:cxn ang="0">
                <a:pos x="448" y="146"/>
              </a:cxn>
              <a:cxn ang="0">
                <a:pos x="419" y="189"/>
              </a:cxn>
              <a:cxn ang="0">
                <a:pos x="400" y="208"/>
              </a:cxn>
              <a:cxn ang="0">
                <a:pos x="384" y="227"/>
              </a:cxn>
              <a:cxn ang="0">
                <a:pos x="364" y="276"/>
              </a:cxn>
              <a:cxn ang="0">
                <a:pos x="360" y="316"/>
              </a:cxn>
              <a:cxn ang="0">
                <a:pos x="364" y="339"/>
              </a:cxn>
              <a:cxn ang="0">
                <a:pos x="375" y="363"/>
              </a:cxn>
              <a:cxn ang="0">
                <a:pos x="382" y="374"/>
              </a:cxn>
              <a:cxn ang="0">
                <a:pos x="384" y="385"/>
              </a:cxn>
              <a:cxn ang="0">
                <a:pos x="389" y="394"/>
              </a:cxn>
              <a:cxn ang="0">
                <a:pos x="404" y="407"/>
              </a:cxn>
              <a:cxn ang="0">
                <a:pos x="418" y="440"/>
              </a:cxn>
              <a:cxn ang="0">
                <a:pos x="407" y="493"/>
              </a:cxn>
              <a:cxn ang="0">
                <a:pos x="393" y="517"/>
              </a:cxn>
              <a:cxn ang="0">
                <a:pos x="352" y="516"/>
              </a:cxn>
              <a:cxn ang="0">
                <a:pos x="335" y="508"/>
              </a:cxn>
              <a:cxn ang="0">
                <a:pos x="328" y="513"/>
              </a:cxn>
              <a:cxn ang="0">
                <a:pos x="330" y="525"/>
              </a:cxn>
              <a:cxn ang="0">
                <a:pos x="324" y="534"/>
              </a:cxn>
              <a:cxn ang="0">
                <a:pos x="260" y="552"/>
              </a:cxn>
            </a:cxnLst>
            <a:rect l="0" t="0" r="r" b="b"/>
            <a:pathLst>
              <a:path w="459" h="552">
                <a:moveTo>
                  <a:pt x="260" y="552"/>
                </a:moveTo>
                <a:lnTo>
                  <a:pt x="254" y="549"/>
                </a:lnTo>
                <a:lnTo>
                  <a:pt x="248" y="544"/>
                </a:lnTo>
                <a:lnTo>
                  <a:pt x="255" y="544"/>
                </a:lnTo>
                <a:lnTo>
                  <a:pt x="260" y="541"/>
                </a:lnTo>
                <a:lnTo>
                  <a:pt x="253" y="526"/>
                </a:lnTo>
                <a:lnTo>
                  <a:pt x="242" y="487"/>
                </a:lnTo>
                <a:lnTo>
                  <a:pt x="234" y="476"/>
                </a:lnTo>
                <a:lnTo>
                  <a:pt x="222" y="467"/>
                </a:lnTo>
                <a:lnTo>
                  <a:pt x="211" y="465"/>
                </a:lnTo>
                <a:lnTo>
                  <a:pt x="202" y="470"/>
                </a:lnTo>
                <a:lnTo>
                  <a:pt x="194" y="486"/>
                </a:lnTo>
                <a:lnTo>
                  <a:pt x="187" y="472"/>
                </a:lnTo>
                <a:lnTo>
                  <a:pt x="178" y="460"/>
                </a:lnTo>
                <a:lnTo>
                  <a:pt x="155" y="441"/>
                </a:lnTo>
                <a:lnTo>
                  <a:pt x="146" y="430"/>
                </a:lnTo>
                <a:lnTo>
                  <a:pt x="129" y="403"/>
                </a:lnTo>
                <a:lnTo>
                  <a:pt x="120" y="394"/>
                </a:lnTo>
                <a:lnTo>
                  <a:pt x="85" y="385"/>
                </a:lnTo>
                <a:lnTo>
                  <a:pt x="71" y="375"/>
                </a:lnTo>
                <a:lnTo>
                  <a:pt x="64" y="357"/>
                </a:lnTo>
                <a:lnTo>
                  <a:pt x="63" y="341"/>
                </a:lnTo>
                <a:lnTo>
                  <a:pt x="54" y="337"/>
                </a:lnTo>
                <a:lnTo>
                  <a:pt x="44" y="334"/>
                </a:lnTo>
                <a:lnTo>
                  <a:pt x="35" y="326"/>
                </a:lnTo>
                <a:lnTo>
                  <a:pt x="35" y="317"/>
                </a:lnTo>
                <a:lnTo>
                  <a:pt x="45" y="266"/>
                </a:lnTo>
                <a:lnTo>
                  <a:pt x="53" y="242"/>
                </a:lnTo>
                <a:lnTo>
                  <a:pt x="54" y="232"/>
                </a:lnTo>
                <a:lnTo>
                  <a:pt x="53" y="222"/>
                </a:lnTo>
                <a:lnTo>
                  <a:pt x="43" y="187"/>
                </a:lnTo>
                <a:lnTo>
                  <a:pt x="45" y="169"/>
                </a:lnTo>
                <a:lnTo>
                  <a:pt x="44" y="160"/>
                </a:lnTo>
                <a:lnTo>
                  <a:pt x="40" y="152"/>
                </a:lnTo>
                <a:lnTo>
                  <a:pt x="34" y="146"/>
                </a:lnTo>
                <a:lnTo>
                  <a:pt x="17" y="144"/>
                </a:lnTo>
                <a:lnTo>
                  <a:pt x="9" y="139"/>
                </a:lnTo>
                <a:lnTo>
                  <a:pt x="0" y="124"/>
                </a:lnTo>
                <a:lnTo>
                  <a:pt x="2" y="111"/>
                </a:lnTo>
                <a:lnTo>
                  <a:pt x="10" y="98"/>
                </a:lnTo>
                <a:lnTo>
                  <a:pt x="18" y="89"/>
                </a:lnTo>
                <a:lnTo>
                  <a:pt x="33" y="76"/>
                </a:lnTo>
                <a:lnTo>
                  <a:pt x="44" y="73"/>
                </a:lnTo>
                <a:lnTo>
                  <a:pt x="76" y="86"/>
                </a:lnTo>
                <a:lnTo>
                  <a:pt x="94" y="87"/>
                </a:lnTo>
                <a:lnTo>
                  <a:pt x="102" y="77"/>
                </a:lnTo>
                <a:lnTo>
                  <a:pt x="107" y="63"/>
                </a:lnTo>
                <a:lnTo>
                  <a:pt x="127" y="43"/>
                </a:lnTo>
                <a:lnTo>
                  <a:pt x="129" y="35"/>
                </a:lnTo>
                <a:lnTo>
                  <a:pt x="131" y="26"/>
                </a:lnTo>
                <a:lnTo>
                  <a:pt x="131" y="17"/>
                </a:lnTo>
                <a:lnTo>
                  <a:pt x="147" y="0"/>
                </a:lnTo>
                <a:lnTo>
                  <a:pt x="177" y="5"/>
                </a:lnTo>
                <a:lnTo>
                  <a:pt x="211" y="16"/>
                </a:lnTo>
                <a:lnTo>
                  <a:pt x="238" y="17"/>
                </a:lnTo>
                <a:lnTo>
                  <a:pt x="283" y="30"/>
                </a:lnTo>
                <a:lnTo>
                  <a:pt x="296" y="38"/>
                </a:lnTo>
                <a:lnTo>
                  <a:pt x="301" y="44"/>
                </a:lnTo>
                <a:lnTo>
                  <a:pt x="310" y="59"/>
                </a:lnTo>
                <a:lnTo>
                  <a:pt x="316" y="63"/>
                </a:lnTo>
                <a:lnTo>
                  <a:pt x="325" y="65"/>
                </a:lnTo>
                <a:lnTo>
                  <a:pt x="361" y="55"/>
                </a:lnTo>
                <a:lnTo>
                  <a:pt x="368" y="54"/>
                </a:lnTo>
                <a:lnTo>
                  <a:pt x="375" y="55"/>
                </a:lnTo>
                <a:lnTo>
                  <a:pt x="384" y="59"/>
                </a:lnTo>
                <a:lnTo>
                  <a:pt x="399" y="69"/>
                </a:lnTo>
                <a:lnTo>
                  <a:pt x="407" y="73"/>
                </a:lnTo>
                <a:lnTo>
                  <a:pt x="415" y="73"/>
                </a:lnTo>
                <a:lnTo>
                  <a:pt x="421" y="63"/>
                </a:lnTo>
                <a:lnTo>
                  <a:pt x="421" y="63"/>
                </a:lnTo>
                <a:lnTo>
                  <a:pt x="437" y="69"/>
                </a:lnTo>
                <a:lnTo>
                  <a:pt x="445" y="79"/>
                </a:lnTo>
                <a:lnTo>
                  <a:pt x="455" y="121"/>
                </a:lnTo>
                <a:lnTo>
                  <a:pt x="459" y="134"/>
                </a:lnTo>
                <a:lnTo>
                  <a:pt x="457" y="143"/>
                </a:lnTo>
                <a:lnTo>
                  <a:pt x="454" y="144"/>
                </a:lnTo>
                <a:lnTo>
                  <a:pt x="451" y="146"/>
                </a:lnTo>
                <a:lnTo>
                  <a:pt x="448" y="146"/>
                </a:lnTo>
                <a:lnTo>
                  <a:pt x="441" y="148"/>
                </a:lnTo>
                <a:lnTo>
                  <a:pt x="419" y="189"/>
                </a:lnTo>
                <a:lnTo>
                  <a:pt x="407" y="204"/>
                </a:lnTo>
                <a:lnTo>
                  <a:pt x="400" y="208"/>
                </a:lnTo>
                <a:lnTo>
                  <a:pt x="390" y="219"/>
                </a:lnTo>
                <a:lnTo>
                  <a:pt x="384" y="227"/>
                </a:lnTo>
                <a:lnTo>
                  <a:pt x="368" y="265"/>
                </a:lnTo>
                <a:lnTo>
                  <a:pt x="364" y="276"/>
                </a:lnTo>
                <a:lnTo>
                  <a:pt x="361" y="290"/>
                </a:lnTo>
                <a:lnTo>
                  <a:pt x="360" y="316"/>
                </a:lnTo>
                <a:lnTo>
                  <a:pt x="361" y="327"/>
                </a:lnTo>
                <a:lnTo>
                  <a:pt x="364" y="339"/>
                </a:lnTo>
                <a:lnTo>
                  <a:pt x="367" y="349"/>
                </a:lnTo>
                <a:lnTo>
                  <a:pt x="375" y="363"/>
                </a:lnTo>
                <a:lnTo>
                  <a:pt x="378" y="368"/>
                </a:lnTo>
                <a:lnTo>
                  <a:pt x="382" y="374"/>
                </a:lnTo>
                <a:lnTo>
                  <a:pt x="384" y="380"/>
                </a:lnTo>
                <a:lnTo>
                  <a:pt x="384" y="385"/>
                </a:lnTo>
                <a:lnTo>
                  <a:pt x="386" y="391"/>
                </a:lnTo>
                <a:lnTo>
                  <a:pt x="389" y="394"/>
                </a:lnTo>
                <a:lnTo>
                  <a:pt x="393" y="399"/>
                </a:lnTo>
                <a:lnTo>
                  <a:pt x="404" y="407"/>
                </a:lnTo>
                <a:lnTo>
                  <a:pt x="412" y="417"/>
                </a:lnTo>
                <a:lnTo>
                  <a:pt x="418" y="440"/>
                </a:lnTo>
                <a:lnTo>
                  <a:pt x="410" y="481"/>
                </a:lnTo>
                <a:lnTo>
                  <a:pt x="407" y="493"/>
                </a:lnTo>
                <a:lnTo>
                  <a:pt x="399" y="508"/>
                </a:lnTo>
                <a:lnTo>
                  <a:pt x="393" y="517"/>
                </a:lnTo>
                <a:lnTo>
                  <a:pt x="375" y="536"/>
                </a:lnTo>
                <a:lnTo>
                  <a:pt x="352" y="516"/>
                </a:lnTo>
                <a:lnTo>
                  <a:pt x="344" y="511"/>
                </a:lnTo>
                <a:lnTo>
                  <a:pt x="335" y="508"/>
                </a:lnTo>
                <a:lnTo>
                  <a:pt x="331" y="509"/>
                </a:lnTo>
                <a:lnTo>
                  <a:pt x="328" y="513"/>
                </a:lnTo>
                <a:lnTo>
                  <a:pt x="328" y="519"/>
                </a:lnTo>
                <a:lnTo>
                  <a:pt x="330" y="525"/>
                </a:lnTo>
                <a:lnTo>
                  <a:pt x="328" y="529"/>
                </a:lnTo>
                <a:lnTo>
                  <a:pt x="324" y="534"/>
                </a:lnTo>
                <a:lnTo>
                  <a:pt x="270" y="552"/>
                </a:lnTo>
                <a:lnTo>
                  <a:pt x="260" y="55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00" name="Freeform 14876"/>
          <p:cNvSpPr>
            <a:spLocks/>
          </p:cNvSpPr>
          <p:nvPr/>
        </p:nvSpPr>
        <p:spPr bwMode="auto">
          <a:xfrm>
            <a:off x="397060" y="970287"/>
            <a:ext cx="588818" cy="708454"/>
          </a:xfrm>
          <a:custGeom>
            <a:avLst/>
            <a:gdLst/>
            <a:ahLst/>
            <a:cxnLst>
              <a:cxn ang="0">
                <a:pos x="711" y="1339"/>
              </a:cxn>
              <a:cxn ang="0">
                <a:pos x="673" y="1323"/>
              </a:cxn>
              <a:cxn ang="0">
                <a:pos x="621" y="1265"/>
              </a:cxn>
              <a:cxn ang="0">
                <a:pos x="550" y="1173"/>
              </a:cxn>
              <a:cxn ang="0">
                <a:pos x="528" y="1122"/>
              </a:cxn>
              <a:cxn ang="0">
                <a:pos x="500" y="1098"/>
              </a:cxn>
              <a:cxn ang="0">
                <a:pos x="497" y="1056"/>
              </a:cxn>
              <a:cxn ang="0">
                <a:pos x="447" y="1045"/>
              </a:cxn>
              <a:cxn ang="0">
                <a:pos x="497" y="998"/>
              </a:cxn>
              <a:cxn ang="0">
                <a:pos x="514" y="910"/>
              </a:cxn>
              <a:cxn ang="0">
                <a:pos x="522" y="869"/>
              </a:cxn>
              <a:cxn ang="0">
                <a:pos x="560" y="820"/>
              </a:cxn>
              <a:cxn ang="0">
                <a:pos x="550" y="733"/>
              </a:cxn>
              <a:cxn ang="0">
                <a:pos x="488" y="738"/>
              </a:cxn>
              <a:cxn ang="0">
                <a:pos x="463" y="659"/>
              </a:cxn>
              <a:cxn ang="0">
                <a:pos x="414" y="755"/>
              </a:cxn>
              <a:cxn ang="0">
                <a:pos x="348" y="770"/>
              </a:cxn>
              <a:cxn ang="0">
                <a:pos x="337" y="682"/>
              </a:cxn>
              <a:cxn ang="0">
                <a:pos x="235" y="566"/>
              </a:cxn>
              <a:cxn ang="0">
                <a:pos x="233" y="532"/>
              </a:cxn>
              <a:cxn ang="0">
                <a:pos x="194" y="488"/>
              </a:cxn>
              <a:cxn ang="0">
                <a:pos x="110" y="402"/>
              </a:cxn>
              <a:cxn ang="0">
                <a:pos x="33" y="341"/>
              </a:cxn>
              <a:cxn ang="0">
                <a:pos x="23" y="312"/>
              </a:cxn>
              <a:cxn ang="0">
                <a:pos x="0" y="267"/>
              </a:cxn>
              <a:cxn ang="0">
                <a:pos x="56" y="257"/>
              </a:cxn>
              <a:cxn ang="0">
                <a:pos x="88" y="201"/>
              </a:cxn>
              <a:cxn ang="0">
                <a:pos x="166" y="99"/>
              </a:cxn>
              <a:cxn ang="0">
                <a:pos x="167" y="76"/>
              </a:cxn>
              <a:cxn ang="0">
                <a:pos x="201" y="31"/>
              </a:cxn>
              <a:cxn ang="0">
                <a:pos x="267" y="43"/>
              </a:cxn>
              <a:cxn ang="0">
                <a:pos x="296" y="57"/>
              </a:cxn>
              <a:cxn ang="0">
                <a:pos x="323" y="67"/>
              </a:cxn>
              <a:cxn ang="0">
                <a:pos x="427" y="117"/>
              </a:cxn>
              <a:cxn ang="0">
                <a:pos x="484" y="164"/>
              </a:cxn>
              <a:cxn ang="0">
                <a:pos x="569" y="241"/>
              </a:cxn>
              <a:cxn ang="0">
                <a:pos x="606" y="216"/>
              </a:cxn>
              <a:cxn ang="0">
                <a:pos x="669" y="172"/>
              </a:cxn>
              <a:cxn ang="0">
                <a:pos x="669" y="125"/>
              </a:cxn>
              <a:cxn ang="0">
                <a:pos x="753" y="46"/>
              </a:cxn>
              <a:cxn ang="0">
                <a:pos x="818" y="16"/>
              </a:cxn>
              <a:cxn ang="0">
                <a:pos x="839" y="57"/>
              </a:cxn>
              <a:cxn ang="0">
                <a:pos x="894" y="140"/>
              </a:cxn>
              <a:cxn ang="0">
                <a:pos x="936" y="97"/>
              </a:cxn>
              <a:cxn ang="0">
                <a:pos x="975" y="186"/>
              </a:cxn>
              <a:cxn ang="0">
                <a:pos x="961" y="231"/>
              </a:cxn>
              <a:cxn ang="0">
                <a:pos x="1025" y="252"/>
              </a:cxn>
              <a:cxn ang="0">
                <a:pos x="1096" y="278"/>
              </a:cxn>
              <a:cxn ang="0">
                <a:pos x="1051" y="378"/>
              </a:cxn>
              <a:cxn ang="0">
                <a:pos x="983" y="415"/>
              </a:cxn>
              <a:cxn ang="0">
                <a:pos x="930" y="539"/>
              </a:cxn>
              <a:cxn ang="0">
                <a:pos x="949" y="760"/>
              </a:cxn>
              <a:cxn ang="0">
                <a:pos x="892" y="861"/>
              </a:cxn>
              <a:cxn ang="0">
                <a:pos x="861" y="917"/>
              </a:cxn>
              <a:cxn ang="0">
                <a:pos x="825" y="955"/>
              </a:cxn>
              <a:cxn ang="0">
                <a:pos x="835" y="985"/>
              </a:cxn>
              <a:cxn ang="0">
                <a:pos x="869" y="1063"/>
              </a:cxn>
              <a:cxn ang="0">
                <a:pos x="862" y="1155"/>
              </a:cxn>
              <a:cxn ang="0">
                <a:pos x="825" y="1183"/>
              </a:cxn>
              <a:cxn ang="0">
                <a:pos x="776" y="1161"/>
              </a:cxn>
              <a:cxn ang="0">
                <a:pos x="767" y="1189"/>
              </a:cxn>
              <a:cxn ang="0">
                <a:pos x="740" y="1233"/>
              </a:cxn>
            </a:cxnLst>
            <a:rect l="0" t="0" r="r" b="b"/>
            <a:pathLst>
              <a:path w="1102" h="1339">
                <a:moveTo>
                  <a:pt x="724" y="1315"/>
                </a:moveTo>
                <a:lnTo>
                  <a:pt x="725" y="1334"/>
                </a:lnTo>
                <a:lnTo>
                  <a:pt x="725" y="1336"/>
                </a:lnTo>
                <a:lnTo>
                  <a:pt x="719" y="1339"/>
                </a:lnTo>
                <a:lnTo>
                  <a:pt x="711" y="1339"/>
                </a:lnTo>
                <a:lnTo>
                  <a:pt x="706" y="1335"/>
                </a:lnTo>
                <a:lnTo>
                  <a:pt x="696" y="1330"/>
                </a:lnTo>
                <a:lnTo>
                  <a:pt x="691" y="1326"/>
                </a:lnTo>
                <a:lnTo>
                  <a:pt x="684" y="1325"/>
                </a:lnTo>
                <a:lnTo>
                  <a:pt x="673" y="1323"/>
                </a:lnTo>
                <a:lnTo>
                  <a:pt x="666" y="1319"/>
                </a:lnTo>
                <a:lnTo>
                  <a:pt x="661" y="1317"/>
                </a:lnTo>
                <a:lnTo>
                  <a:pt x="652" y="1308"/>
                </a:lnTo>
                <a:lnTo>
                  <a:pt x="633" y="1284"/>
                </a:lnTo>
                <a:lnTo>
                  <a:pt x="621" y="1265"/>
                </a:lnTo>
                <a:lnTo>
                  <a:pt x="600" y="1221"/>
                </a:lnTo>
                <a:lnTo>
                  <a:pt x="585" y="1190"/>
                </a:lnTo>
                <a:lnTo>
                  <a:pt x="576" y="1179"/>
                </a:lnTo>
                <a:lnTo>
                  <a:pt x="559" y="1172"/>
                </a:lnTo>
                <a:lnTo>
                  <a:pt x="550" y="1173"/>
                </a:lnTo>
                <a:lnTo>
                  <a:pt x="545" y="1171"/>
                </a:lnTo>
                <a:lnTo>
                  <a:pt x="542" y="1166"/>
                </a:lnTo>
                <a:lnTo>
                  <a:pt x="539" y="1161"/>
                </a:lnTo>
                <a:lnTo>
                  <a:pt x="534" y="1148"/>
                </a:lnTo>
                <a:lnTo>
                  <a:pt x="528" y="1122"/>
                </a:lnTo>
                <a:lnTo>
                  <a:pt x="521" y="1111"/>
                </a:lnTo>
                <a:lnTo>
                  <a:pt x="514" y="1106"/>
                </a:lnTo>
                <a:lnTo>
                  <a:pt x="508" y="1106"/>
                </a:lnTo>
                <a:lnTo>
                  <a:pt x="504" y="1105"/>
                </a:lnTo>
                <a:lnTo>
                  <a:pt x="500" y="1098"/>
                </a:lnTo>
                <a:lnTo>
                  <a:pt x="500" y="1091"/>
                </a:lnTo>
                <a:lnTo>
                  <a:pt x="506" y="1078"/>
                </a:lnTo>
                <a:lnTo>
                  <a:pt x="507" y="1072"/>
                </a:lnTo>
                <a:lnTo>
                  <a:pt x="504" y="1064"/>
                </a:lnTo>
                <a:lnTo>
                  <a:pt x="497" y="1056"/>
                </a:lnTo>
                <a:lnTo>
                  <a:pt x="488" y="1051"/>
                </a:lnTo>
                <a:lnTo>
                  <a:pt x="479" y="1047"/>
                </a:lnTo>
                <a:lnTo>
                  <a:pt x="464" y="1046"/>
                </a:lnTo>
                <a:lnTo>
                  <a:pt x="452" y="1047"/>
                </a:lnTo>
                <a:lnTo>
                  <a:pt x="447" y="1045"/>
                </a:lnTo>
                <a:lnTo>
                  <a:pt x="454" y="1031"/>
                </a:lnTo>
                <a:lnTo>
                  <a:pt x="465" y="1023"/>
                </a:lnTo>
                <a:lnTo>
                  <a:pt x="487" y="1018"/>
                </a:lnTo>
                <a:lnTo>
                  <a:pt x="495" y="1011"/>
                </a:lnTo>
                <a:lnTo>
                  <a:pt x="497" y="998"/>
                </a:lnTo>
                <a:lnTo>
                  <a:pt x="498" y="968"/>
                </a:lnTo>
                <a:lnTo>
                  <a:pt x="500" y="954"/>
                </a:lnTo>
                <a:lnTo>
                  <a:pt x="522" y="919"/>
                </a:lnTo>
                <a:lnTo>
                  <a:pt x="523" y="912"/>
                </a:lnTo>
                <a:lnTo>
                  <a:pt x="514" y="910"/>
                </a:lnTo>
                <a:lnTo>
                  <a:pt x="501" y="916"/>
                </a:lnTo>
                <a:lnTo>
                  <a:pt x="488" y="925"/>
                </a:lnTo>
                <a:lnTo>
                  <a:pt x="479" y="929"/>
                </a:lnTo>
                <a:lnTo>
                  <a:pt x="508" y="882"/>
                </a:lnTo>
                <a:lnTo>
                  <a:pt x="522" y="869"/>
                </a:lnTo>
                <a:lnTo>
                  <a:pt x="547" y="838"/>
                </a:lnTo>
                <a:lnTo>
                  <a:pt x="559" y="827"/>
                </a:lnTo>
                <a:lnTo>
                  <a:pt x="560" y="825"/>
                </a:lnTo>
                <a:lnTo>
                  <a:pt x="560" y="823"/>
                </a:lnTo>
                <a:lnTo>
                  <a:pt x="560" y="820"/>
                </a:lnTo>
                <a:lnTo>
                  <a:pt x="559" y="819"/>
                </a:lnTo>
                <a:lnTo>
                  <a:pt x="552" y="804"/>
                </a:lnTo>
                <a:lnTo>
                  <a:pt x="551" y="787"/>
                </a:lnTo>
                <a:lnTo>
                  <a:pt x="551" y="741"/>
                </a:lnTo>
                <a:lnTo>
                  <a:pt x="550" y="733"/>
                </a:lnTo>
                <a:lnTo>
                  <a:pt x="548" y="725"/>
                </a:lnTo>
                <a:lnTo>
                  <a:pt x="542" y="717"/>
                </a:lnTo>
                <a:lnTo>
                  <a:pt x="539" y="715"/>
                </a:lnTo>
                <a:lnTo>
                  <a:pt x="535" y="718"/>
                </a:lnTo>
                <a:lnTo>
                  <a:pt x="488" y="738"/>
                </a:lnTo>
                <a:lnTo>
                  <a:pt x="477" y="739"/>
                </a:lnTo>
                <a:lnTo>
                  <a:pt x="469" y="731"/>
                </a:lnTo>
                <a:lnTo>
                  <a:pt x="466" y="717"/>
                </a:lnTo>
                <a:lnTo>
                  <a:pt x="469" y="691"/>
                </a:lnTo>
                <a:lnTo>
                  <a:pt x="463" y="659"/>
                </a:lnTo>
                <a:lnTo>
                  <a:pt x="450" y="649"/>
                </a:lnTo>
                <a:lnTo>
                  <a:pt x="439" y="660"/>
                </a:lnTo>
                <a:lnTo>
                  <a:pt x="437" y="715"/>
                </a:lnTo>
                <a:lnTo>
                  <a:pt x="429" y="736"/>
                </a:lnTo>
                <a:lnTo>
                  <a:pt x="414" y="755"/>
                </a:lnTo>
                <a:lnTo>
                  <a:pt x="394" y="768"/>
                </a:lnTo>
                <a:lnTo>
                  <a:pt x="387" y="769"/>
                </a:lnTo>
                <a:lnTo>
                  <a:pt x="352" y="770"/>
                </a:lnTo>
                <a:lnTo>
                  <a:pt x="350" y="772"/>
                </a:lnTo>
                <a:lnTo>
                  <a:pt x="348" y="770"/>
                </a:lnTo>
                <a:lnTo>
                  <a:pt x="343" y="764"/>
                </a:lnTo>
                <a:lnTo>
                  <a:pt x="339" y="753"/>
                </a:lnTo>
                <a:lnTo>
                  <a:pt x="336" y="738"/>
                </a:lnTo>
                <a:lnTo>
                  <a:pt x="335" y="722"/>
                </a:lnTo>
                <a:lnTo>
                  <a:pt x="337" y="682"/>
                </a:lnTo>
                <a:lnTo>
                  <a:pt x="331" y="655"/>
                </a:lnTo>
                <a:lnTo>
                  <a:pt x="309" y="605"/>
                </a:lnTo>
                <a:lnTo>
                  <a:pt x="289" y="589"/>
                </a:lnTo>
                <a:lnTo>
                  <a:pt x="260" y="579"/>
                </a:lnTo>
                <a:lnTo>
                  <a:pt x="235" y="566"/>
                </a:lnTo>
                <a:lnTo>
                  <a:pt x="228" y="541"/>
                </a:lnTo>
                <a:lnTo>
                  <a:pt x="228" y="538"/>
                </a:lnTo>
                <a:lnTo>
                  <a:pt x="229" y="536"/>
                </a:lnTo>
                <a:lnTo>
                  <a:pt x="230" y="533"/>
                </a:lnTo>
                <a:lnTo>
                  <a:pt x="233" y="532"/>
                </a:lnTo>
                <a:lnTo>
                  <a:pt x="238" y="523"/>
                </a:lnTo>
                <a:lnTo>
                  <a:pt x="228" y="514"/>
                </a:lnTo>
                <a:lnTo>
                  <a:pt x="212" y="505"/>
                </a:lnTo>
                <a:lnTo>
                  <a:pt x="199" y="496"/>
                </a:lnTo>
                <a:lnTo>
                  <a:pt x="194" y="488"/>
                </a:lnTo>
                <a:lnTo>
                  <a:pt x="187" y="471"/>
                </a:lnTo>
                <a:lnTo>
                  <a:pt x="183" y="464"/>
                </a:lnTo>
                <a:lnTo>
                  <a:pt x="177" y="459"/>
                </a:lnTo>
                <a:lnTo>
                  <a:pt x="157" y="446"/>
                </a:lnTo>
                <a:lnTo>
                  <a:pt x="110" y="402"/>
                </a:lnTo>
                <a:lnTo>
                  <a:pt x="71" y="383"/>
                </a:lnTo>
                <a:lnTo>
                  <a:pt x="58" y="371"/>
                </a:lnTo>
                <a:lnTo>
                  <a:pt x="54" y="358"/>
                </a:lnTo>
                <a:lnTo>
                  <a:pt x="45" y="349"/>
                </a:lnTo>
                <a:lnTo>
                  <a:pt x="33" y="341"/>
                </a:lnTo>
                <a:lnTo>
                  <a:pt x="23" y="330"/>
                </a:lnTo>
                <a:lnTo>
                  <a:pt x="23" y="327"/>
                </a:lnTo>
                <a:lnTo>
                  <a:pt x="25" y="318"/>
                </a:lnTo>
                <a:lnTo>
                  <a:pt x="25" y="315"/>
                </a:lnTo>
                <a:lnTo>
                  <a:pt x="23" y="312"/>
                </a:lnTo>
                <a:lnTo>
                  <a:pt x="17" y="308"/>
                </a:lnTo>
                <a:lnTo>
                  <a:pt x="15" y="305"/>
                </a:lnTo>
                <a:lnTo>
                  <a:pt x="8" y="284"/>
                </a:lnTo>
                <a:lnTo>
                  <a:pt x="5" y="277"/>
                </a:lnTo>
                <a:lnTo>
                  <a:pt x="0" y="267"/>
                </a:lnTo>
                <a:lnTo>
                  <a:pt x="7" y="259"/>
                </a:lnTo>
                <a:lnTo>
                  <a:pt x="18" y="251"/>
                </a:lnTo>
                <a:lnTo>
                  <a:pt x="31" y="249"/>
                </a:lnTo>
                <a:lnTo>
                  <a:pt x="45" y="251"/>
                </a:lnTo>
                <a:lnTo>
                  <a:pt x="56" y="257"/>
                </a:lnTo>
                <a:lnTo>
                  <a:pt x="65" y="259"/>
                </a:lnTo>
                <a:lnTo>
                  <a:pt x="74" y="248"/>
                </a:lnTo>
                <a:lnTo>
                  <a:pt x="77" y="236"/>
                </a:lnTo>
                <a:lnTo>
                  <a:pt x="81" y="214"/>
                </a:lnTo>
                <a:lnTo>
                  <a:pt x="88" y="201"/>
                </a:lnTo>
                <a:lnTo>
                  <a:pt x="169" y="119"/>
                </a:lnTo>
                <a:lnTo>
                  <a:pt x="174" y="110"/>
                </a:lnTo>
                <a:lnTo>
                  <a:pt x="173" y="109"/>
                </a:lnTo>
                <a:lnTo>
                  <a:pt x="170" y="104"/>
                </a:lnTo>
                <a:lnTo>
                  <a:pt x="166" y="99"/>
                </a:lnTo>
                <a:lnTo>
                  <a:pt x="160" y="94"/>
                </a:lnTo>
                <a:lnTo>
                  <a:pt x="156" y="90"/>
                </a:lnTo>
                <a:lnTo>
                  <a:pt x="155" y="82"/>
                </a:lnTo>
                <a:lnTo>
                  <a:pt x="160" y="76"/>
                </a:lnTo>
                <a:lnTo>
                  <a:pt x="167" y="76"/>
                </a:lnTo>
                <a:lnTo>
                  <a:pt x="174" y="76"/>
                </a:lnTo>
                <a:lnTo>
                  <a:pt x="181" y="75"/>
                </a:lnTo>
                <a:lnTo>
                  <a:pt x="189" y="66"/>
                </a:lnTo>
                <a:lnTo>
                  <a:pt x="194" y="55"/>
                </a:lnTo>
                <a:lnTo>
                  <a:pt x="201" y="31"/>
                </a:lnTo>
                <a:lnTo>
                  <a:pt x="212" y="17"/>
                </a:lnTo>
                <a:lnTo>
                  <a:pt x="228" y="15"/>
                </a:lnTo>
                <a:lnTo>
                  <a:pt x="246" y="21"/>
                </a:lnTo>
                <a:lnTo>
                  <a:pt x="260" y="31"/>
                </a:lnTo>
                <a:lnTo>
                  <a:pt x="267" y="43"/>
                </a:lnTo>
                <a:lnTo>
                  <a:pt x="269" y="56"/>
                </a:lnTo>
                <a:lnTo>
                  <a:pt x="274" y="64"/>
                </a:lnTo>
                <a:lnTo>
                  <a:pt x="287" y="65"/>
                </a:lnTo>
                <a:lnTo>
                  <a:pt x="293" y="62"/>
                </a:lnTo>
                <a:lnTo>
                  <a:pt x="296" y="57"/>
                </a:lnTo>
                <a:lnTo>
                  <a:pt x="300" y="53"/>
                </a:lnTo>
                <a:lnTo>
                  <a:pt x="306" y="51"/>
                </a:lnTo>
                <a:lnTo>
                  <a:pt x="309" y="54"/>
                </a:lnTo>
                <a:lnTo>
                  <a:pt x="319" y="64"/>
                </a:lnTo>
                <a:lnTo>
                  <a:pt x="323" y="67"/>
                </a:lnTo>
                <a:lnTo>
                  <a:pt x="336" y="72"/>
                </a:lnTo>
                <a:lnTo>
                  <a:pt x="362" y="76"/>
                </a:lnTo>
                <a:lnTo>
                  <a:pt x="376" y="82"/>
                </a:lnTo>
                <a:lnTo>
                  <a:pt x="414" y="113"/>
                </a:lnTo>
                <a:lnTo>
                  <a:pt x="427" y="117"/>
                </a:lnTo>
                <a:lnTo>
                  <a:pt x="455" y="124"/>
                </a:lnTo>
                <a:lnTo>
                  <a:pt x="466" y="130"/>
                </a:lnTo>
                <a:lnTo>
                  <a:pt x="475" y="140"/>
                </a:lnTo>
                <a:lnTo>
                  <a:pt x="481" y="151"/>
                </a:lnTo>
                <a:lnTo>
                  <a:pt x="484" y="164"/>
                </a:lnTo>
                <a:lnTo>
                  <a:pt x="507" y="207"/>
                </a:lnTo>
                <a:lnTo>
                  <a:pt x="513" y="214"/>
                </a:lnTo>
                <a:lnTo>
                  <a:pt x="524" y="218"/>
                </a:lnTo>
                <a:lnTo>
                  <a:pt x="548" y="225"/>
                </a:lnTo>
                <a:lnTo>
                  <a:pt x="569" y="241"/>
                </a:lnTo>
                <a:lnTo>
                  <a:pt x="582" y="245"/>
                </a:lnTo>
                <a:lnTo>
                  <a:pt x="596" y="245"/>
                </a:lnTo>
                <a:lnTo>
                  <a:pt x="606" y="239"/>
                </a:lnTo>
                <a:lnTo>
                  <a:pt x="608" y="227"/>
                </a:lnTo>
                <a:lnTo>
                  <a:pt x="606" y="216"/>
                </a:lnTo>
                <a:lnTo>
                  <a:pt x="606" y="207"/>
                </a:lnTo>
                <a:lnTo>
                  <a:pt x="615" y="201"/>
                </a:lnTo>
                <a:lnTo>
                  <a:pt x="625" y="199"/>
                </a:lnTo>
                <a:lnTo>
                  <a:pt x="636" y="194"/>
                </a:lnTo>
                <a:lnTo>
                  <a:pt x="669" y="172"/>
                </a:lnTo>
                <a:lnTo>
                  <a:pt x="672" y="167"/>
                </a:lnTo>
                <a:lnTo>
                  <a:pt x="672" y="160"/>
                </a:lnTo>
                <a:lnTo>
                  <a:pt x="664" y="150"/>
                </a:lnTo>
                <a:lnTo>
                  <a:pt x="661" y="144"/>
                </a:lnTo>
                <a:lnTo>
                  <a:pt x="669" y="125"/>
                </a:lnTo>
                <a:lnTo>
                  <a:pt x="686" y="112"/>
                </a:lnTo>
                <a:lnTo>
                  <a:pt x="726" y="91"/>
                </a:lnTo>
                <a:lnTo>
                  <a:pt x="737" y="83"/>
                </a:lnTo>
                <a:lnTo>
                  <a:pt x="742" y="76"/>
                </a:lnTo>
                <a:lnTo>
                  <a:pt x="753" y="46"/>
                </a:lnTo>
                <a:lnTo>
                  <a:pt x="779" y="2"/>
                </a:lnTo>
                <a:lnTo>
                  <a:pt x="787" y="0"/>
                </a:lnTo>
                <a:lnTo>
                  <a:pt x="802" y="5"/>
                </a:lnTo>
                <a:lnTo>
                  <a:pt x="810" y="11"/>
                </a:lnTo>
                <a:lnTo>
                  <a:pt x="818" y="16"/>
                </a:lnTo>
                <a:lnTo>
                  <a:pt x="825" y="23"/>
                </a:lnTo>
                <a:lnTo>
                  <a:pt x="830" y="31"/>
                </a:lnTo>
                <a:lnTo>
                  <a:pt x="839" y="36"/>
                </a:lnTo>
                <a:lnTo>
                  <a:pt x="840" y="46"/>
                </a:lnTo>
                <a:lnTo>
                  <a:pt x="839" y="57"/>
                </a:lnTo>
                <a:lnTo>
                  <a:pt x="840" y="70"/>
                </a:lnTo>
                <a:lnTo>
                  <a:pt x="845" y="79"/>
                </a:lnTo>
                <a:lnTo>
                  <a:pt x="869" y="117"/>
                </a:lnTo>
                <a:lnTo>
                  <a:pt x="886" y="135"/>
                </a:lnTo>
                <a:lnTo>
                  <a:pt x="894" y="140"/>
                </a:lnTo>
                <a:lnTo>
                  <a:pt x="906" y="142"/>
                </a:lnTo>
                <a:lnTo>
                  <a:pt x="913" y="139"/>
                </a:lnTo>
                <a:lnTo>
                  <a:pt x="933" y="108"/>
                </a:lnTo>
                <a:lnTo>
                  <a:pt x="937" y="101"/>
                </a:lnTo>
                <a:lnTo>
                  <a:pt x="936" y="97"/>
                </a:lnTo>
                <a:lnTo>
                  <a:pt x="950" y="108"/>
                </a:lnTo>
                <a:lnTo>
                  <a:pt x="970" y="144"/>
                </a:lnTo>
                <a:lnTo>
                  <a:pt x="975" y="160"/>
                </a:lnTo>
                <a:lnTo>
                  <a:pt x="978" y="175"/>
                </a:lnTo>
                <a:lnTo>
                  <a:pt x="975" y="186"/>
                </a:lnTo>
                <a:lnTo>
                  <a:pt x="969" y="194"/>
                </a:lnTo>
                <a:lnTo>
                  <a:pt x="961" y="202"/>
                </a:lnTo>
                <a:lnTo>
                  <a:pt x="955" y="210"/>
                </a:lnTo>
                <a:lnTo>
                  <a:pt x="954" y="220"/>
                </a:lnTo>
                <a:lnTo>
                  <a:pt x="961" y="231"/>
                </a:lnTo>
                <a:lnTo>
                  <a:pt x="978" y="243"/>
                </a:lnTo>
                <a:lnTo>
                  <a:pt x="991" y="250"/>
                </a:lnTo>
                <a:lnTo>
                  <a:pt x="1004" y="253"/>
                </a:lnTo>
                <a:lnTo>
                  <a:pt x="1015" y="254"/>
                </a:lnTo>
                <a:lnTo>
                  <a:pt x="1025" y="252"/>
                </a:lnTo>
                <a:lnTo>
                  <a:pt x="1037" y="249"/>
                </a:lnTo>
                <a:lnTo>
                  <a:pt x="1050" y="249"/>
                </a:lnTo>
                <a:lnTo>
                  <a:pt x="1065" y="252"/>
                </a:lnTo>
                <a:lnTo>
                  <a:pt x="1087" y="266"/>
                </a:lnTo>
                <a:lnTo>
                  <a:pt x="1096" y="278"/>
                </a:lnTo>
                <a:lnTo>
                  <a:pt x="1102" y="291"/>
                </a:lnTo>
                <a:lnTo>
                  <a:pt x="1100" y="303"/>
                </a:lnTo>
                <a:lnTo>
                  <a:pt x="1096" y="316"/>
                </a:lnTo>
                <a:lnTo>
                  <a:pt x="1081" y="342"/>
                </a:lnTo>
                <a:lnTo>
                  <a:pt x="1051" y="378"/>
                </a:lnTo>
                <a:lnTo>
                  <a:pt x="1043" y="385"/>
                </a:lnTo>
                <a:lnTo>
                  <a:pt x="1034" y="392"/>
                </a:lnTo>
                <a:lnTo>
                  <a:pt x="1001" y="401"/>
                </a:lnTo>
                <a:lnTo>
                  <a:pt x="991" y="408"/>
                </a:lnTo>
                <a:lnTo>
                  <a:pt x="983" y="415"/>
                </a:lnTo>
                <a:lnTo>
                  <a:pt x="970" y="436"/>
                </a:lnTo>
                <a:lnTo>
                  <a:pt x="964" y="446"/>
                </a:lnTo>
                <a:lnTo>
                  <a:pt x="960" y="457"/>
                </a:lnTo>
                <a:lnTo>
                  <a:pt x="949" y="515"/>
                </a:lnTo>
                <a:lnTo>
                  <a:pt x="930" y="539"/>
                </a:lnTo>
                <a:lnTo>
                  <a:pt x="927" y="549"/>
                </a:lnTo>
                <a:lnTo>
                  <a:pt x="927" y="563"/>
                </a:lnTo>
                <a:lnTo>
                  <a:pt x="937" y="615"/>
                </a:lnTo>
                <a:lnTo>
                  <a:pt x="940" y="706"/>
                </a:lnTo>
                <a:lnTo>
                  <a:pt x="949" y="760"/>
                </a:lnTo>
                <a:lnTo>
                  <a:pt x="948" y="782"/>
                </a:lnTo>
                <a:lnTo>
                  <a:pt x="944" y="803"/>
                </a:lnTo>
                <a:lnTo>
                  <a:pt x="933" y="820"/>
                </a:lnTo>
                <a:lnTo>
                  <a:pt x="921" y="836"/>
                </a:lnTo>
                <a:lnTo>
                  <a:pt x="892" y="861"/>
                </a:lnTo>
                <a:lnTo>
                  <a:pt x="881" y="875"/>
                </a:lnTo>
                <a:lnTo>
                  <a:pt x="877" y="886"/>
                </a:lnTo>
                <a:lnTo>
                  <a:pt x="873" y="902"/>
                </a:lnTo>
                <a:lnTo>
                  <a:pt x="868" y="910"/>
                </a:lnTo>
                <a:lnTo>
                  <a:pt x="861" y="917"/>
                </a:lnTo>
                <a:lnTo>
                  <a:pt x="836" y="927"/>
                </a:lnTo>
                <a:lnTo>
                  <a:pt x="829" y="934"/>
                </a:lnTo>
                <a:lnTo>
                  <a:pt x="823" y="942"/>
                </a:lnTo>
                <a:lnTo>
                  <a:pt x="822" y="950"/>
                </a:lnTo>
                <a:lnTo>
                  <a:pt x="825" y="955"/>
                </a:lnTo>
                <a:lnTo>
                  <a:pt x="830" y="958"/>
                </a:lnTo>
                <a:lnTo>
                  <a:pt x="834" y="962"/>
                </a:lnTo>
                <a:lnTo>
                  <a:pt x="836" y="969"/>
                </a:lnTo>
                <a:lnTo>
                  <a:pt x="834" y="978"/>
                </a:lnTo>
                <a:lnTo>
                  <a:pt x="835" y="985"/>
                </a:lnTo>
                <a:lnTo>
                  <a:pt x="839" y="993"/>
                </a:lnTo>
                <a:lnTo>
                  <a:pt x="863" y="1011"/>
                </a:lnTo>
                <a:lnTo>
                  <a:pt x="869" y="1021"/>
                </a:lnTo>
                <a:lnTo>
                  <a:pt x="871" y="1037"/>
                </a:lnTo>
                <a:lnTo>
                  <a:pt x="869" y="1063"/>
                </a:lnTo>
                <a:lnTo>
                  <a:pt x="864" y="1082"/>
                </a:lnTo>
                <a:lnTo>
                  <a:pt x="852" y="1110"/>
                </a:lnTo>
                <a:lnTo>
                  <a:pt x="851" y="1119"/>
                </a:lnTo>
                <a:lnTo>
                  <a:pt x="852" y="1130"/>
                </a:lnTo>
                <a:lnTo>
                  <a:pt x="862" y="1155"/>
                </a:lnTo>
                <a:lnTo>
                  <a:pt x="863" y="1168"/>
                </a:lnTo>
                <a:lnTo>
                  <a:pt x="859" y="1176"/>
                </a:lnTo>
                <a:lnTo>
                  <a:pt x="850" y="1181"/>
                </a:lnTo>
                <a:lnTo>
                  <a:pt x="838" y="1183"/>
                </a:lnTo>
                <a:lnTo>
                  <a:pt x="825" y="1183"/>
                </a:lnTo>
                <a:lnTo>
                  <a:pt x="813" y="1180"/>
                </a:lnTo>
                <a:lnTo>
                  <a:pt x="803" y="1175"/>
                </a:lnTo>
                <a:lnTo>
                  <a:pt x="793" y="1167"/>
                </a:lnTo>
                <a:lnTo>
                  <a:pt x="785" y="1163"/>
                </a:lnTo>
                <a:lnTo>
                  <a:pt x="776" y="1161"/>
                </a:lnTo>
                <a:lnTo>
                  <a:pt x="770" y="1162"/>
                </a:lnTo>
                <a:lnTo>
                  <a:pt x="765" y="1165"/>
                </a:lnTo>
                <a:lnTo>
                  <a:pt x="763" y="1171"/>
                </a:lnTo>
                <a:lnTo>
                  <a:pt x="765" y="1178"/>
                </a:lnTo>
                <a:lnTo>
                  <a:pt x="767" y="1189"/>
                </a:lnTo>
                <a:lnTo>
                  <a:pt x="767" y="1201"/>
                </a:lnTo>
                <a:lnTo>
                  <a:pt x="765" y="1210"/>
                </a:lnTo>
                <a:lnTo>
                  <a:pt x="759" y="1217"/>
                </a:lnTo>
                <a:lnTo>
                  <a:pt x="745" y="1226"/>
                </a:lnTo>
                <a:lnTo>
                  <a:pt x="740" y="1233"/>
                </a:lnTo>
                <a:lnTo>
                  <a:pt x="736" y="1243"/>
                </a:lnTo>
                <a:lnTo>
                  <a:pt x="734" y="1267"/>
                </a:lnTo>
                <a:lnTo>
                  <a:pt x="726" y="1293"/>
                </a:lnTo>
                <a:lnTo>
                  <a:pt x="724" y="131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02" name="Freeform 14878"/>
          <p:cNvSpPr>
            <a:spLocks/>
          </p:cNvSpPr>
          <p:nvPr/>
        </p:nvSpPr>
        <p:spPr bwMode="auto">
          <a:xfrm>
            <a:off x="1574694" y="996721"/>
            <a:ext cx="272998" cy="338365"/>
          </a:xfrm>
          <a:custGeom>
            <a:avLst/>
            <a:gdLst/>
            <a:ahLst/>
            <a:cxnLst>
              <a:cxn ang="0">
                <a:pos x="53" y="89"/>
              </a:cxn>
              <a:cxn ang="0">
                <a:pos x="134" y="9"/>
              </a:cxn>
              <a:cxn ang="0">
                <a:pos x="163" y="0"/>
              </a:cxn>
              <a:cxn ang="0">
                <a:pos x="190" y="12"/>
              </a:cxn>
              <a:cxn ang="0">
                <a:pos x="181" y="45"/>
              </a:cxn>
              <a:cxn ang="0">
                <a:pos x="182" y="72"/>
              </a:cxn>
              <a:cxn ang="0">
                <a:pos x="200" y="109"/>
              </a:cxn>
              <a:cxn ang="0">
                <a:pos x="214" y="149"/>
              </a:cxn>
              <a:cxn ang="0">
                <a:pos x="257" y="171"/>
              </a:cxn>
              <a:cxn ang="0">
                <a:pos x="286" y="159"/>
              </a:cxn>
              <a:cxn ang="0">
                <a:pos x="319" y="144"/>
              </a:cxn>
              <a:cxn ang="0">
                <a:pos x="367" y="124"/>
              </a:cxn>
              <a:cxn ang="0">
                <a:pos x="405" y="131"/>
              </a:cxn>
              <a:cxn ang="0">
                <a:pos x="406" y="152"/>
              </a:cxn>
              <a:cxn ang="0">
                <a:pos x="421" y="166"/>
              </a:cxn>
              <a:cxn ang="0">
                <a:pos x="426" y="198"/>
              </a:cxn>
              <a:cxn ang="0">
                <a:pos x="461" y="215"/>
              </a:cxn>
              <a:cxn ang="0">
                <a:pos x="483" y="283"/>
              </a:cxn>
              <a:cxn ang="0">
                <a:pos x="506" y="314"/>
              </a:cxn>
              <a:cxn ang="0">
                <a:pos x="460" y="416"/>
              </a:cxn>
              <a:cxn ang="0">
                <a:pos x="441" y="433"/>
              </a:cxn>
              <a:cxn ang="0">
                <a:pos x="415" y="456"/>
              </a:cxn>
              <a:cxn ang="0">
                <a:pos x="376" y="534"/>
              </a:cxn>
              <a:cxn ang="0">
                <a:pos x="352" y="546"/>
              </a:cxn>
              <a:cxn ang="0">
                <a:pos x="336" y="569"/>
              </a:cxn>
              <a:cxn ang="0">
                <a:pos x="279" y="605"/>
              </a:cxn>
              <a:cxn ang="0">
                <a:pos x="246" y="613"/>
              </a:cxn>
              <a:cxn ang="0">
                <a:pos x="225" y="626"/>
              </a:cxn>
              <a:cxn ang="0">
                <a:pos x="214" y="644"/>
              </a:cxn>
              <a:cxn ang="0">
                <a:pos x="203" y="630"/>
              </a:cxn>
              <a:cxn ang="0">
                <a:pos x="194" y="603"/>
              </a:cxn>
              <a:cxn ang="0">
                <a:pos x="191" y="562"/>
              </a:cxn>
              <a:cxn ang="0">
                <a:pos x="192" y="536"/>
              </a:cxn>
              <a:cxn ang="0">
                <a:pos x="189" y="516"/>
              </a:cxn>
              <a:cxn ang="0">
                <a:pos x="173" y="489"/>
              </a:cxn>
              <a:cxn ang="0">
                <a:pos x="139" y="470"/>
              </a:cxn>
              <a:cxn ang="0">
                <a:pos x="91" y="485"/>
              </a:cxn>
              <a:cxn ang="0">
                <a:pos x="46" y="526"/>
              </a:cxn>
              <a:cxn ang="0">
                <a:pos x="8" y="440"/>
              </a:cxn>
              <a:cxn ang="0">
                <a:pos x="5" y="309"/>
              </a:cxn>
              <a:cxn ang="0">
                <a:pos x="21" y="261"/>
              </a:cxn>
              <a:cxn ang="0">
                <a:pos x="74" y="189"/>
              </a:cxn>
              <a:cxn ang="0">
                <a:pos x="79" y="140"/>
              </a:cxn>
            </a:cxnLst>
            <a:rect l="0" t="0" r="r" b="b"/>
            <a:pathLst>
              <a:path w="506" h="644">
                <a:moveTo>
                  <a:pt x="72" y="122"/>
                </a:moveTo>
                <a:lnTo>
                  <a:pt x="64" y="109"/>
                </a:lnTo>
                <a:lnTo>
                  <a:pt x="53" y="89"/>
                </a:lnTo>
                <a:lnTo>
                  <a:pt x="82" y="62"/>
                </a:lnTo>
                <a:lnTo>
                  <a:pt x="105" y="31"/>
                </a:lnTo>
                <a:lnTo>
                  <a:pt x="134" y="9"/>
                </a:lnTo>
                <a:lnTo>
                  <a:pt x="144" y="3"/>
                </a:lnTo>
                <a:lnTo>
                  <a:pt x="155" y="0"/>
                </a:lnTo>
                <a:lnTo>
                  <a:pt x="163" y="0"/>
                </a:lnTo>
                <a:lnTo>
                  <a:pt x="183" y="4"/>
                </a:lnTo>
                <a:lnTo>
                  <a:pt x="187" y="8"/>
                </a:lnTo>
                <a:lnTo>
                  <a:pt x="190" y="12"/>
                </a:lnTo>
                <a:lnTo>
                  <a:pt x="190" y="18"/>
                </a:lnTo>
                <a:lnTo>
                  <a:pt x="187" y="27"/>
                </a:lnTo>
                <a:lnTo>
                  <a:pt x="181" y="45"/>
                </a:lnTo>
                <a:lnTo>
                  <a:pt x="178" y="54"/>
                </a:lnTo>
                <a:lnTo>
                  <a:pt x="180" y="63"/>
                </a:lnTo>
                <a:lnTo>
                  <a:pt x="182" y="72"/>
                </a:lnTo>
                <a:lnTo>
                  <a:pt x="185" y="80"/>
                </a:lnTo>
                <a:lnTo>
                  <a:pt x="197" y="98"/>
                </a:lnTo>
                <a:lnTo>
                  <a:pt x="200" y="109"/>
                </a:lnTo>
                <a:lnTo>
                  <a:pt x="203" y="121"/>
                </a:lnTo>
                <a:lnTo>
                  <a:pt x="207" y="135"/>
                </a:lnTo>
                <a:lnTo>
                  <a:pt x="214" y="149"/>
                </a:lnTo>
                <a:lnTo>
                  <a:pt x="233" y="164"/>
                </a:lnTo>
                <a:lnTo>
                  <a:pt x="244" y="170"/>
                </a:lnTo>
                <a:lnTo>
                  <a:pt x="257" y="171"/>
                </a:lnTo>
                <a:lnTo>
                  <a:pt x="266" y="170"/>
                </a:lnTo>
                <a:lnTo>
                  <a:pt x="276" y="166"/>
                </a:lnTo>
                <a:lnTo>
                  <a:pt x="286" y="159"/>
                </a:lnTo>
                <a:lnTo>
                  <a:pt x="296" y="154"/>
                </a:lnTo>
                <a:lnTo>
                  <a:pt x="312" y="147"/>
                </a:lnTo>
                <a:lnTo>
                  <a:pt x="319" y="144"/>
                </a:lnTo>
                <a:lnTo>
                  <a:pt x="325" y="139"/>
                </a:lnTo>
                <a:lnTo>
                  <a:pt x="333" y="135"/>
                </a:lnTo>
                <a:lnTo>
                  <a:pt x="367" y="124"/>
                </a:lnTo>
                <a:lnTo>
                  <a:pt x="389" y="123"/>
                </a:lnTo>
                <a:lnTo>
                  <a:pt x="400" y="127"/>
                </a:lnTo>
                <a:lnTo>
                  <a:pt x="405" y="131"/>
                </a:lnTo>
                <a:lnTo>
                  <a:pt x="405" y="138"/>
                </a:lnTo>
                <a:lnTo>
                  <a:pt x="405" y="145"/>
                </a:lnTo>
                <a:lnTo>
                  <a:pt x="406" y="152"/>
                </a:lnTo>
                <a:lnTo>
                  <a:pt x="411" y="156"/>
                </a:lnTo>
                <a:lnTo>
                  <a:pt x="417" y="161"/>
                </a:lnTo>
                <a:lnTo>
                  <a:pt x="421" y="166"/>
                </a:lnTo>
                <a:lnTo>
                  <a:pt x="423" y="172"/>
                </a:lnTo>
                <a:lnTo>
                  <a:pt x="423" y="189"/>
                </a:lnTo>
                <a:lnTo>
                  <a:pt x="426" y="198"/>
                </a:lnTo>
                <a:lnTo>
                  <a:pt x="431" y="207"/>
                </a:lnTo>
                <a:lnTo>
                  <a:pt x="440" y="214"/>
                </a:lnTo>
                <a:lnTo>
                  <a:pt x="461" y="215"/>
                </a:lnTo>
                <a:lnTo>
                  <a:pt x="473" y="240"/>
                </a:lnTo>
                <a:lnTo>
                  <a:pt x="479" y="274"/>
                </a:lnTo>
                <a:lnTo>
                  <a:pt x="483" y="283"/>
                </a:lnTo>
                <a:lnTo>
                  <a:pt x="500" y="300"/>
                </a:lnTo>
                <a:lnTo>
                  <a:pt x="504" y="307"/>
                </a:lnTo>
                <a:lnTo>
                  <a:pt x="506" y="314"/>
                </a:lnTo>
                <a:lnTo>
                  <a:pt x="504" y="322"/>
                </a:lnTo>
                <a:lnTo>
                  <a:pt x="492" y="358"/>
                </a:lnTo>
                <a:lnTo>
                  <a:pt x="460" y="416"/>
                </a:lnTo>
                <a:lnTo>
                  <a:pt x="454" y="423"/>
                </a:lnTo>
                <a:lnTo>
                  <a:pt x="448" y="428"/>
                </a:lnTo>
                <a:lnTo>
                  <a:pt x="441" y="433"/>
                </a:lnTo>
                <a:lnTo>
                  <a:pt x="428" y="440"/>
                </a:lnTo>
                <a:lnTo>
                  <a:pt x="422" y="445"/>
                </a:lnTo>
                <a:lnTo>
                  <a:pt x="415" y="456"/>
                </a:lnTo>
                <a:lnTo>
                  <a:pt x="413" y="468"/>
                </a:lnTo>
                <a:lnTo>
                  <a:pt x="410" y="528"/>
                </a:lnTo>
                <a:lnTo>
                  <a:pt x="376" y="534"/>
                </a:lnTo>
                <a:lnTo>
                  <a:pt x="368" y="537"/>
                </a:lnTo>
                <a:lnTo>
                  <a:pt x="359" y="542"/>
                </a:lnTo>
                <a:lnTo>
                  <a:pt x="352" y="546"/>
                </a:lnTo>
                <a:lnTo>
                  <a:pt x="347" y="552"/>
                </a:lnTo>
                <a:lnTo>
                  <a:pt x="339" y="565"/>
                </a:lnTo>
                <a:lnTo>
                  <a:pt x="336" y="569"/>
                </a:lnTo>
                <a:lnTo>
                  <a:pt x="321" y="575"/>
                </a:lnTo>
                <a:lnTo>
                  <a:pt x="311" y="579"/>
                </a:lnTo>
                <a:lnTo>
                  <a:pt x="279" y="605"/>
                </a:lnTo>
                <a:lnTo>
                  <a:pt x="269" y="611"/>
                </a:lnTo>
                <a:lnTo>
                  <a:pt x="259" y="613"/>
                </a:lnTo>
                <a:lnTo>
                  <a:pt x="246" y="613"/>
                </a:lnTo>
                <a:lnTo>
                  <a:pt x="237" y="616"/>
                </a:lnTo>
                <a:lnTo>
                  <a:pt x="229" y="619"/>
                </a:lnTo>
                <a:lnTo>
                  <a:pt x="225" y="626"/>
                </a:lnTo>
                <a:lnTo>
                  <a:pt x="221" y="633"/>
                </a:lnTo>
                <a:lnTo>
                  <a:pt x="218" y="639"/>
                </a:lnTo>
                <a:lnTo>
                  <a:pt x="214" y="644"/>
                </a:lnTo>
                <a:lnTo>
                  <a:pt x="209" y="642"/>
                </a:lnTo>
                <a:lnTo>
                  <a:pt x="204" y="637"/>
                </a:lnTo>
                <a:lnTo>
                  <a:pt x="203" y="630"/>
                </a:lnTo>
                <a:lnTo>
                  <a:pt x="201" y="623"/>
                </a:lnTo>
                <a:lnTo>
                  <a:pt x="195" y="610"/>
                </a:lnTo>
                <a:lnTo>
                  <a:pt x="194" y="603"/>
                </a:lnTo>
                <a:lnTo>
                  <a:pt x="194" y="589"/>
                </a:lnTo>
                <a:lnTo>
                  <a:pt x="190" y="572"/>
                </a:lnTo>
                <a:lnTo>
                  <a:pt x="191" y="562"/>
                </a:lnTo>
                <a:lnTo>
                  <a:pt x="193" y="552"/>
                </a:lnTo>
                <a:lnTo>
                  <a:pt x="193" y="544"/>
                </a:lnTo>
                <a:lnTo>
                  <a:pt x="192" y="536"/>
                </a:lnTo>
                <a:lnTo>
                  <a:pt x="190" y="529"/>
                </a:lnTo>
                <a:lnTo>
                  <a:pt x="189" y="523"/>
                </a:lnTo>
                <a:lnTo>
                  <a:pt x="189" y="516"/>
                </a:lnTo>
                <a:lnTo>
                  <a:pt x="186" y="508"/>
                </a:lnTo>
                <a:lnTo>
                  <a:pt x="182" y="499"/>
                </a:lnTo>
                <a:lnTo>
                  <a:pt x="173" y="489"/>
                </a:lnTo>
                <a:lnTo>
                  <a:pt x="161" y="478"/>
                </a:lnTo>
                <a:lnTo>
                  <a:pt x="150" y="472"/>
                </a:lnTo>
                <a:lnTo>
                  <a:pt x="139" y="470"/>
                </a:lnTo>
                <a:lnTo>
                  <a:pt x="129" y="472"/>
                </a:lnTo>
                <a:lnTo>
                  <a:pt x="102" y="479"/>
                </a:lnTo>
                <a:lnTo>
                  <a:pt x="91" y="485"/>
                </a:lnTo>
                <a:lnTo>
                  <a:pt x="79" y="499"/>
                </a:lnTo>
                <a:lnTo>
                  <a:pt x="64" y="521"/>
                </a:lnTo>
                <a:lnTo>
                  <a:pt x="46" y="526"/>
                </a:lnTo>
                <a:lnTo>
                  <a:pt x="38" y="495"/>
                </a:lnTo>
                <a:lnTo>
                  <a:pt x="14" y="455"/>
                </a:lnTo>
                <a:lnTo>
                  <a:pt x="8" y="440"/>
                </a:lnTo>
                <a:lnTo>
                  <a:pt x="5" y="424"/>
                </a:lnTo>
                <a:lnTo>
                  <a:pt x="0" y="388"/>
                </a:lnTo>
                <a:lnTo>
                  <a:pt x="5" y="309"/>
                </a:lnTo>
                <a:lnTo>
                  <a:pt x="8" y="291"/>
                </a:lnTo>
                <a:lnTo>
                  <a:pt x="14" y="275"/>
                </a:lnTo>
                <a:lnTo>
                  <a:pt x="21" y="261"/>
                </a:lnTo>
                <a:lnTo>
                  <a:pt x="42" y="228"/>
                </a:lnTo>
                <a:lnTo>
                  <a:pt x="66" y="200"/>
                </a:lnTo>
                <a:lnTo>
                  <a:pt x="74" y="189"/>
                </a:lnTo>
                <a:lnTo>
                  <a:pt x="80" y="172"/>
                </a:lnTo>
                <a:lnTo>
                  <a:pt x="81" y="157"/>
                </a:lnTo>
                <a:lnTo>
                  <a:pt x="79" y="140"/>
                </a:lnTo>
                <a:lnTo>
                  <a:pt x="72" y="12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03" name="Rectangle 14879"/>
          <p:cNvSpPr>
            <a:spLocks noChangeArrowheads="1"/>
          </p:cNvSpPr>
          <p:nvPr/>
        </p:nvSpPr>
        <p:spPr bwMode="auto">
          <a:xfrm>
            <a:off x="1566666" y="986148"/>
            <a:ext cx="289056" cy="3595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04" name="Freeform 14880"/>
          <p:cNvSpPr>
            <a:spLocks/>
          </p:cNvSpPr>
          <p:nvPr/>
        </p:nvSpPr>
        <p:spPr bwMode="auto">
          <a:xfrm>
            <a:off x="1585402" y="1245209"/>
            <a:ext cx="259615" cy="253774"/>
          </a:xfrm>
          <a:custGeom>
            <a:avLst/>
            <a:gdLst/>
            <a:ahLst/>
            <a:cxnLst>
              <a:cxn ang="0">
                <a:pos x="356" y="64"/>
              </a:cxn>
              <a:cxn ang="0">
                <a:pos x="392" y="92"/>
              </a:cxn>
              <a:cxn ang="0">
                <a:pos x="404" y="127"/>
              </a:cxn>
              <a:cxn ang="0">
                <a:pos x="406" y="150"/>
              </a:cxn>
              <a:cxn ang="0">
                <a:pos x="411" y="157"/>
              </a:cxn>
              <a:cxn ang="0">
                <a:pos x="425" y="161"/>
              </a:cxn>
              <a:cxn ang="0">
                <a:pos x="480" y="231"/>
              </a:cxn>
              <a:cxn ang="0">
                <a:pos x="482" y="242"/>
              </a:cxn>
              <a:cxn ang="0">
                <a:pos x="451" y="274"/>
              </a:cxn>
              <a:cxn ang="0">
                <a:pos x="420" y="293"/>
              </a:cxn>
              <a:cxn ang="0">
                <a:pos x="409" y="281"/>
              </a:cxn>
              <a:cxn ang="0">
                <a:pos x="358" y="273"/>
              </a:cxn>
              <a:cxn ang="0">
                <a:pos x="342" y="276"/>
              </a:cxn>
              <a:cxn ang="0">
                <a:pos x="341" y="290"/>
              </a:cxn>
              <a:cxn ang="0">
                <a:pos x="361" y="375"/>
              </a:cxn>
              <a:cxn ang="0">
                <a:pos x="349" y="408"/>
              </a:cxn>
              <a:cxn ang="0">
                <a:pos x="327" y="422"/>
              </a:cxn>
              <a:cxn ang="0">
                <a:pos x="308" y="422"/>
              </a:cxn>
              <a:cxn ang="0">
                <a:pos x="296" y="426"/>
              </a:cxn>
              <a:cxn ang="0">
                <a:pos x="246" y="477"/>
              </a:cxn>
              <a:cxn ang="0">
                <a:pos x="187" y="449"/>
              </a:cxn>
              <a:cxn ang="0">
                <a:pos x="174" y="451"/>
              </a:cxn>
              <a:cxn ang="0">
                <a:pos x="161" y="442"/>
              </a:cxn>
              <a:cxn ang="0">
                <a:pos x="145" y="419"/>
              </a:cxn>
              <a:cxn ang="0">
                <a:pos x="38" y="333"/>
              </a:cxn>
              <a:cxn ang="0">
                <a:pos x="18" y="317"/>
              </a:cxn>
              <a:cxn ang="0">
                <a:pos x="2" y="290"/>
              </a:cxn>
              <a:cxn ang="0">
                <a:pos x="0" y="246"/>
              </a:cxn>
              <a:cxn ang="0">
                <a:pos x="20" y="82"/>
              </a:cxn>
              <a:cxn ang="0">
                <a:pos x="43" y="53"/>
              </a:cxn>
              <a:cxn ang="0">
                <a:pos x="71" y="15"/>
              </a:cxn>
              <a:cxn ang="0">
                <a:pos x="109" y="2"/>
              </a:cxn>
              <a:cxn ang="0">
                <a:pos x="130" y="3"/>
              </a:cxn>
              <a:cxn ang="0">
                <a:pos x="153" y="20"/>
              </a:cxn>
              <a:cxn ang="0">
                <a:pos x="166" y="38"/>
              </a:cxn>
              <a:cxn ang="0">
                <a:pos x="169" y="54"/>
              </a:cxn>
              <a:cxn ang="0">
                <a:pos x="172" y="67"/>
              </a:cxn>
              <a:cxn ang="0">
                <a:pos x="173" y="83"/>
              </a:cxn>
              <a:cxn ang="0">
                <a:pos x="170" y="104"/>
              </a:cxn>
              <a:cxn ang="0">
                <a:pos x="174" y="133"/>
              </a:cxn>
              <a:cxn ang="0">
                <a:pos x="181" y="155"/>
              </a:cxn>
              <a:cxn ang="0">
                <a:pos x="184" y="167"/>
              </a:cxn>
              <a:cxn ang="0">
                <a:pos x="192" y="173"/>
              </a:cxn>
              <a:cxn ang="0">
                <a:pos x="201" y="164"/>
              </a:cxn>
              <a:cxn ang="0">
                <a:pos x="209" y="149"/>
              </a:cxn>
              <a:cxn ang="0">
                <a:pos x="226" y="144"/>
              </a:cxn>
              <a:cxn ang="0">
                <a:pos x="249" y="141"/>
              </a:cxn>
              <a:cxn ang="0">
                <a:pos x="291" y="110"/>
              </a:cxn>
              <a:cxn ang="0">
                <a:pos x="316" y="99"/>
              </a:cxn>
              <a:cxn ang="0">
                <a:pos x="327" y="82"/>
              </a:cxn>
              <a:cxn ang="0">
                <a:pos x="339" y="72"/>
              </a:cxn>
            </a:cxnLst>
            <a:rect l="0" t="0" r="r" b="b"/>
            <a:pathLst>
              <a:path w="484" h="481">
                <a:moveTo>
                  <a:pt x="348" y="68"/>
                </a:moveTo>
                <a:lnTo>
                  <a:pt x="356" y="64"/>
                </a:lnTo>
                <a:lnTo>
                  <a:pt x="390" y="58"/>
                </a:lnTo>
                <a:lnTo>
                  <a:pt x="392" y="92"/>
                </a:lnTo>
                <a:lnTo>
                  <a:pt x="397" y="110"/>
                </a:lnTo>
                <a:lnTo>
                  <a:pt x="404" y="127"/>
                </a:lnTo>
                <a:lnTo>
                  <a:pt x="406" y="136"/>
                </a:lnTo>
                <a:lnTo>
                  <a:pt x="406" y="150"/>
                </a:lnTo>
                <a:lnTo>
                  <a:pt x="408" y="155"/>
                </a:lnTo>
                <a:lnTo>
                  <a:pt x="411" y="157"/>
                </a:lnTo>
                <a:lnTo>
                  <a:pt x="417" y="158"/>
                </a:lnTo>
                <a:lnTo>
                  <a:pt x="425" y="161"/>
                </a:lnTo>
                <a:lnTo>
                  <a:pt x="433" y="169"/>
                </a:lnTo>
                <a:lnTo>
                  <a:pt x="480" y="231"/>
                </a:lnTo>
                <a:lnTo>
                  <a:pt x="484" y="237"/>
                </a:lnTo>
                <a:lnTo>
                  <a:pt x="482" y="242"/>
                </a:lnTo>
                <a:lnTo>
                  <a:pt x="466" y="256"/>
                </a:lnTo>
                <a:lnTo>
                  <a:pt x="451" y="274"/>
                </a:lnTo>
                <a:lnTo>
                  <a:pt x="425" y="315"/>
                </a:lnTo>
                <a:lnTo>
                  <a:pt x="420" y="293"/>
                </a:lnTo>
                <a:lnTo>
                  <a:pt x="417" y="287"/>
                </a:lnTo>
                <a:lnTo>
                  <a:pt x="409" y="281"/>
                </a:lnTo>
                <a:lnTo>
                  <a:pt x="398" y="277"/>
                </a:lnTo>
                <a:lnTo>
                  <a:pt x="358" y="273"/>
                </a:lnTo>
                <a:lnTo>
                  <a:pt x="348" y="273"/>
                </a:lnTo>
                <a:lnTo>
                  <a:pt x="342" y="276"/>
                </a:lnTo>
                <a:lnTo>
                  <a:pt x="340" y="282"/>
                </a:lnTo>
                <a:lnTo>
                  <a:pt x="341" y="290"/>
                </a:lnTo>
                <a:lnTo>
                  <a:pt x="361" y="361"/>
                </a:lnTo>
                <a:lnTo>
                  <a:pt x="361" y="375"/>
                </a:lnTo>
                <a:lnTo>
                  <a:pt x="359" y="389"/>
                </a:lnTo>
                <a:lnTo>
                  <a:pt x="349" y="408"/>
                </a:lnTo>
                <a:lnTo>
                  <a:pt x="338" y="418"/>
                </a:lnTo>
                <a:lnTo>
                  <a:pt x="327" y="422"/>
                </a:lnTo>
                <a:lnTo>
                  <a:pt x="316" y="423"/>
                </a:lnTo>
                <a:lnTo>
                  <a:pt x="308" y="422"/>
                </a:lnTo>
                <a:lnTo>
                  <a:pt x="302" y="422"/>
                </a:lnTo>
                <a:lnTo>
                  <a:pt x="296" y="426"/>
                </a:lnTo>
                <a:lnTo>
                  <a:pt x="263" y="481"/>
                </a:lnTo>
                <a:lnTo>
                  <a:pt x="246" y="477"/>
                </a:lnTo>
                <a:lnTo>
                  <a:pt x="215" y="456"/>
                </a:lnTo>
                <a:lnTo>
                  <a:pt x="187" y="449"/>
                </a:lnTo>
                <a:lnTo>
                  <a:pt x="179" y="449"/>
                </a:lnTo>
                <a:lnTo>
                  <a:pt x="174" y="451"/>
                </a:lnTo>
                <a:lnTo>
                  <a:pt x="166" y="456"/>
                </a:lnTo>
                <a:lnTo>
                  <a:pt x="161" y="442"/>
                </a:lnTo>
                <a:lnTo>
                  <a:pt x="155" y="431"/>
                </a:lnTo>
                <a:lnTo>
                  <a:pt x="145" y="419"/>
                </a:lnTo>
                <a:lnTo>
                  <a:pt x="77" y="370"/>
                </a:lnTo>
                <a:lnTo>
                  <a:pt x="38" y="333"/>
                </a:lnTo>
                <a:lnTo>
                  <a:pt x="23" y="325"/>
                </a:lnTo>
                <a:lnTo>
                  <a:pt x="18" y="317"/>
                </a:lnTo>
                <a:lnTo>
                  <a:pt x="12" y="309"/>
                </a:lnTo>
                <a:lnTo>
                  <a:pt x="2" y="290"/>
                </a:lnTo>
                <a:lnTo>
                  <a:pt x="0" y="271"/>
                </a:lnTo>
                <a:lnTo>
                  <a:pt x="0" y="246"/>
                </a:lnTo>
                <a:lnTo>
                  <a:pt x="10" y="114"/>
                </a:lnTo>
                <a:lnTo>
                  <a:pt x="20" y="82"/>
                </a:lnTo>
                <a:lnTo>
                  <a:pt x="26" y="56"/>
                </a:lnTo>
                <a:lnTo>
                  <a:pt x="43" y="53"/>
                </a:lnTo>
                <a:lnTo>
                  <a:pt x="59" y="30"/>
                </a:lnTo>
                <a:lnTo>
                  <a:pt x="71" y="15"/>
                </a:lnTo>
                <a:lnTo>
                  <a:pt x="82" y="9"/>
                </a:lnTo>
                <a:lnTo>
                  <a:pt x="109" y="2"/>
                </a:lnTo>
                <a:lnTo>
                  <a:pt x="119" y="0"/>
                </a:lnTo>
                <a:lnTo>
                  <a:pt x="130" y="3"/>
                </a:lnTo>
                <a:lnTo>
                  <a:pt x="141" y="9"/>
                </a:lnTo>
                <a:lnTo>
                  <a:pt x="153" y="20"/>
                </a:lnTo>
                <a:lnTo>
                  <a:pt x="162" y="29"/>
                </a:lnTo>
                <a:lnTo>
                  <a:pt x="166" y="38"/>
                </a:lnTo>
                <a:lnTo>
                  <a:pt x="169" y="46"/>
                </a:lnTo>
                <a:lnTo>
                  <a:pt x="169" y="54"/>
                </a:lnTo>
                <a:lnTo>
                  <a:pt x="170" y="60"/>
                </a:lnTo>
                <a:lnTo>
                  <a:pt x="172" y="67"/>
                </a:lnTo>
                <a:lnTo>
                  <a:pt x="173" y="74"/>
                </a:lnTo>
                <a:lnTo>
                  <a:pt x="173" y="83"/>
                </a:lnTo>
                <a:lnTo>
                  <a:pt x="171" y="92"/>
                </a:lnTo>
                <a:lnTo>
                  <a:pt x="170" y="104"/>
                </a:lnTo>
                <a:lnTo>
                  <a:pt x="174" y="119"/>
                </a:lnTo>
                <a:lnTo>
                  <a:pt x="174" y="133"/>
                </a:lnTo>
                <a:lnTo>
                  <a:pt x="175" y="140"/>
                </a:lnTo>
                <a:lnTo>
                  <a:pt x="181" y="155"/>
                </a:lnTo>
                <a:lnTo>
                  <a:pt x="182" y="161"/>
                </a:lnTo>
                <a:lnTo>
                  <a:pt x="184" y="167"/>
                </a:lnTo>
                <a:lnTo>
                  <a:pt x="189" y="173"/>
                </a:lnTo>
                <a:lnTo>
                  <a:pt x="192" y="173"/>
                </a:lnTo>
                <a:lnTo>
                  <a:pt x="197" y="170"/>
                </a:lnTo>
                <a:lnTo>
                  <a:pt x="201" y="164"/>
                </a:lnTo>
                <a:lnTo>
                  <a:pt x="205" y="156"/>
                </a:lnTo>
                <a:lnTo>
                  <a:pt x="209" y="149"/>
                </a:lnTo>
                <a:lnTo>
                  <a:pt x="217" y="146"/>
                </a:lnTo>
                <a:lnTo>
                  <a:pt x="226" y="144"/>
                </a:lnTo>
                <a:lnTo>
                  <a:pt x="238" y="143"/>
                </a:lnTo>
                <a:lnTo>
                  <a:pt x="249" y="141"/>
                </a:lnTo>
                <a:lnTo>
                  <a:pt x="259" y="135"/>
                </a:lnTo>
                <a:lnTo>
                  <a:pt x="291" y="110"/>
                </a:lnTo>
                <a:lnTo>
                  <a:pt x="301" y="105"/>
                </a:lnTo>
                <a:lnTo>
                  <a:pt x="316" y="99"/>
                </a:lnTo>
                <a:lnTo>
                  <a:pt x="319" y="96"/>
                </a:lnTo>
                <a:lnTo>
                  <a:pt x="327" y="82"/>
                </a:lnTo>
                <a:lnTo>
                  <a:pt x="332" y="76"/>
                </a:lnTo>
                <a:lnTo>
                  <a:pt x="339" y="72"/>
                </a:lnTo>
                <a:lnTo>
                  <a:pt x="348" y="68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06" name="Freeform 14882"/>
          <p:cNvSpPr>
            <a:spLocks/>
          </p:cNvSpPr>
          <p:nvPr/>
        </p:nvSpPr>
        <p:spPr bwMode="auto">
          <a:xfrm>
            <a:off x="894878" y="959713"/>
            <a:ext cx="388084" cy="401809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5" y="46"/>
              </a:cxn>
              <a:cxn ang="0">
                <a:pos x="75" y="21"/>
              </a:cxn>
              <a:cxn ang="0">
                <a:pos x="174" y="127"/>
              </a:cxn>
              <a:cxn ang="0">
                <a:pos x="211" y="170"/>
              </a:cxn>
              <a:cxn ang="0">
                <a:pos x="234" y="181"/>
              </a:cxn>
              <a:cxn ang="0">
                <a:pos x="266" y="209"/>
              </a:cxn>
              <a:cxn ang="0">
                <a:pos x="289" y="194"/>
              </a:cxn>
              <a:cxn ang="0">
                <a:pos x="301" y="143"/>
              </a:cxn>
              <a:cxn ang="0">
                <a:pos x="327" y="54"/>
              </a:cxn>
              <a:cxn ang="0">
                <a:pos x="355" y="22"/>
              </a:cxn>
              <a:cxn ang="0">
                <a:pos x="456" y="0"/>
              </a:cxn>
              <a:cxn ang="0">
                <a:pos x="453" y="55"/>
              </a:cxn>
              <a:cxn ang="0">
                <a:pos x="521" y="94"/>
              </a:cxn>
              <a:cxn ang="0">
                <a:pos x="537" y="102"/>
              </a:cxn>
              <a:cxn ang="0">
                <a:pos x="574" y="118"/>
              </a:cxn>
              <a:cxn ang="0">
                <a:pos x="611" y="164"/>
              </a:cxn>
              <a:cxn ang="0">
                <a:pos x="592" y="172"/>
              </a:cxn>
              <a:cxn ang="0">
                <a:pos x="598" y="221"/>
              </a:cxn>
              <a:cxn ang="0">
                <a:pos x="606" y="276"/>
              </a:cxn>
              <a:cxn ang="0">
                <a:pos x="668" y="315"/>
              </a:cxn>
              <a:cxn ang="0">
                <a:pos x="691" y="358"/>
              </a:cxn>
              <a:cxn ang="0">
                <a:pos x="690" y="402"/>
              </a:cxn>
              <a:cxn ang="0">
                <a:pos x="711" y="407"/>
              </a:cxn>
              <a:cxn ang="0">
                <a:pos x="715" y="448"/>
              </a:cxn>
              <a:cxn ang="0">
                <a:pos x="676" y="483"/>
              </a:cxn>
              <a:cxn ang="0">
                <a:pos x="608" y="464"/>
              </a:cxn>
              <a:cxn ang="0">
                <a:pos x="549" y="481"/>
              </a:cxn>
              <a:cxn ang="0">
                <a:pos x="587" y="569"/>
              </a:cxn>
              <a:cxn ang="0">
                <a:pos x="576" y="617"/>
              </a:cxn>
              <a:cxn ang="0">
                <a:pos x="528" y="625"/>
              </a:cxn>
              <a:cxn ang="0">
                <a:pos x="444" y="589"/>
              </a:cxn>
              <a:cxn ang="0">
                <a:pos x="440" y="622"/>
              </a:cxn>
              <a:cxn ang="0">
                <a:pos x="414" y="631"/>
              </a:cxn>
              <a:cxn ang="0">
                <a:pos x="357" y="617"/>
              </a:cxn>
              <a:cxn ang="0">
                <a:pos x="302" y="585"/>
              </a:cxn>
              <a:cxn ang="0">
                <a:pos x="271" y="611"/>
              </a:cxn>
              <a:cxn ang="0">
                <a:pos x="241" y="655"/>
              </a:cxn>
              <a:cxn ang="0">
                <a:pos x="268" y="711"/>
              </a:cxn>
              <a:cxn ang="0">
                <a:pos x="231" y="757"/>
              </a:cxn>
              <a:cxn ang="0">
                <a:pos x="109" y="655"/>
              </a:cxn>
              <a:cxn ang="0">
                <a:pos x="48" y="536"/>
              </a:cxn>
              <a:cxn ang="0">
                <a:pos x="32" y="469"/>
              </a:cxn>
              <a:cxn ang="0">
                <a:pos x="68" y="424"/>
              </a:cxn>
              <a:cxn ang="0">
                <a:pos x="149" y="365"/>
              </a:cxn>
              <a:cxn ang="0">
                <a:pos x="164" y="301"/>
              </a:cxn>
              <a:cxn ang="0">
                <a:pos x="105" y="272"/>
              </a:cxn>
              <a:cxn ang="0">
                <a:pos x="58" y="273"/>
              </a:cxn>
              <a:cxn ang="0">
                <a:pos x="22" y="232"/>
              </a:cxn>
              <a:cxn ang="0">
                <a:pos x="46" y="198"/>
              </a:cxn>
            </a:cxnLst>
            <a:rect l="0" t="0" r="r" b="b"/>
            <a:pathLst>
              <a:path w="723" h="760">
                <a:moveTo>
                  <a:pt x="38" y="168"/>
                </a:moveTo>
                <a:lnTo>
                  <a:pt x="18" y="131"/>
                </a:lnTo>
                <a:lnTo>
                  <a:pt x="4" y="120"/>
                </a:lnTo>
                <a:lnTo>
                  <a:pt x="0" y="90"/>
                </a:lnTo>
                <a:lnTo>
                  <a:pt x="1" y="84"/>
                </a:lnTo>
                <a:lnTo>
                  <a:pt x="15" y="68"/>
                </a:lnTo>
                <a:lnTo>
                  <a:pt x="22" y="56"/>
                </a:lnTo>
                <a:lnTo>
                  <a:pt x="25" y="46"/>
                </a:lnTo>
                <a:lnTo>
                  <a:pt x="30" y="38"/>
                </a:lnTo>
                <a:lnTo>
                  <a:pt x="39" y="33"/>
                </a:lnTo>
                <a:lnTo>
                  <a:pt x="67" y="18"/>
                </a:lnTo>
                <a:lnTo>
                  <a:pt x="75" y="21"/>
                </a:lnTo>
                <a:lnTo>
                  <a:pt x="119" y="73"/>
                </a:lnTo>
                <a:lnTo>
                  <a:pt x="164" y="112"/>
                </a:lnTo>
                <a:lnTo>
                  <a:pt x="170" y="121"/>
                </a:lnTo>
                <a:lnTo>
                  <a:pt x="174" y="127"/>
                </a:lnTo>
                <a:lnTo>
                  <a:pt x="187" y="146"/>
                </a:lnTo>
                <a:lnTo>
                  <a:pt x="191" y="151"/>
                </a:lnTo>
                <a:lnTo>
                  <a:pt x="196" y="153"/>
                </a:lnTo>
                <a:lnTo>
                  <a:pt x="211" y="170"/>
                </a:lnTo>
                <a:lnTo>
                  <a:pt x="215" y="171"/>
                </a:lnTo>
                <a:lnTo>
                  <a:pt x="225" y="172"/>
                </a:lnTo>
                <a:lnTo>
                  <a:pt x="229" y="173"/>
                </a:lnTo>
                <a:lnTo>
                  <a:pt x="234" y="181"/>
                </a:lnTo>
                <a:lnTo>
                  <a:pt x="244" y="198"/>
                </a:lnTo>
                <a:lnTo>
                  <a:pt x="249" y="202"/>
                </a:lnTo>
                <a:lnTo>
                  <a:pt x="259" y="204"/>
                </a:lnTo>
                <a:lnTo>
                  <a:pt x="266" y="209"/>
                </a:lnTo>
                <a:lnTo>
                  <a:pt x="271" y="216"/>
                </a:lnTo>
                <a:lnTo>
                  <a:pt x="282" y="211"/>
                </a:lnTo>
                <a:lnTo>
                  <a:pt x="288" y="203"/>
                </a:lnTo>
                <a:lnTo>
                  <a:pt x="289" y="194"/>
                </a:lnTo>
                <a:lnTo>
                  <a:pt x="288" y="183"/>
                </a:lnTo>
                <a:lnTo>
                  <a:pt x="288" y="173"/>
                </a:lnTo>
                <a:lnTo>
                  <a:pt x="292" y="163"/>
                </a:lnTo>
                <a:lnTo>
                  <a:pt x="301" y="143"/>
                </a:lnTo>
                <a:lnTo>
                  <a:pt x="303" y="132"/>
                </a:lnTo>
                <a:lnTo>
                  <a:pt x="306" y="90"/>
                </a:lnTo>
                <a:lnTo>
                  <a:pt x="313" y="71"/>
                </a:lnTo>
                <a:lnTo>
                  <a:pt x="327" y="54"/>
                </a:lnTo>
                <a:lnTo>
                  <a:pt x="334" y="47"/>
                </a:lnTo>
                <a:lnTo>
                  <a:pt x="342" y="35"/>
                </a:lnTo>
                <a:lnTo>
                  <a:pt x="346" y="28"/>
                </a:lnTo>
                <a:lnTo>
                  <a:pt x="355" y="22"/>
                </a:lnTo>
                <a:lnTo>
                  <a:pt x="363" y="20"/>
                </a:lnTo>
                <a:lnTo>
                  <a:pt x="382" y="19"/>
                </a:lnTo>
                <a:lnTo>
                  <a:pt x="438" y="0"/>
                </a:lnTo>
                <a:lnTo>
                  <a:pt x="456" y="0"/>
                </a:lnTo>
                <a:lnTo>
                  <a:pt x="450" y="13"/>
                </a:lnTo>
                <a:lnTo>
                  <a:pt x="448" y="28"/>
                </a:lnTo>
                <a:lnTo>
                  <a:pt x="448" y="43"/>
                </a:lnTo>
                <a:lnTo>
                  <a:pt x="453" y="55"/>
                </a:lnTo>
                <a:lnTo>
                  <a:pt x="461" y="65"/>
                </a:lnTo>
                <a:lnTo>
                  <a:pt x="497" y="81"/>
                </a:lnTo>
                <a:lnTo>
                  <a:pt x="511" y="89"/>
                </a:lnTo>
                <a:lnTo>
                  <a:pt x="521" y="94"/>
                </a:lnTo>
                <a:lnTo>
                  <a:pt x="531" y="93"/>
                </a:lnTo>
                <a:lnTo>
                  <a:pt x="534" y="89"/>
                </a:lnTo>
                <a:lnTo>
                  <a:pt x="534" y="94"/>
                </a:lnTo>
                <a:lnTo>
                  <a:pt x="537" y="102"/>
                </a:lnTo>
                <a:lnTo>
                  <a:pt x="540" y="106"/>
                </a:lnTo>
                <a:lnTo>
                  <a:pt x="547" y="111"/>
                </a:lnTo>
                <a:lnTo>
                  <a:pt x="567" y="114"/>
                </a:lnTo>
                <a:lnTo>
                  <a:pt x="574" y="118"/>
                </a:lnTo>
                <a:lnTo>
                  <a:pt x="580" y="123"/>
                </a:lnTo>
                <a:lnTo>
                  <a:pt x="583" y="129"/>
                </a:lnTo>
                <a:lnTo>
                  <a:pt x="607" y="157"/>
                </a:lnTo>
                <a:lnTo>
                  <a:pt x="611" y="164"/>
                </a:lnTo>
                <a:lnTo>
                  <a:pt x="611" y="169"/>
                </a:lnTo>
                <a:lnTo>
                  <a:pt x="609" y="171"/>
                </a:lnTo>
                <a:lnTo>
                  <a:pt x="605" y="172"/>
                </a:lnTo>
                <a:lnTo>
                  <a:pt x="592" y="172"/>
                </a:lnTo>
                <a:lnTo>
                  <a:pt x="588" y="175"/>
                </a:lnTo>
                <a:lnTo>
                  <a:pt x="585" y="185"/>
                </a:lnTo>
                <a:lnTo>
                  <a:pt x="590" y="203"/>
                </a:lnTo>
                <a:lnTo>
                  <a:pt x="598" y="221"/>
                </a:lnTo>
                <a:lnTo>
                  <a:pt x="601" y="233"/>
                </a:lnTo>
                <a:lnTo>
                  <a:pt x="602" y="244"/>
                </a:lnTo>
                <a:lnTo>
                  <a:pt x="602" y="263"/>
                </a:lnTo>
                <a:lnTo>
                  <a:pt x="606" y="276"/>
                </a:lnTo>
                <a:lnTo>
                  <a:pt x="614" y="285"/>
                </a:lnTo>
                <a:lnTo>
                  <a:pt x="635" y="298"/>
                </a:lnTo>
                <a:lnTo>
                  <a:pt x="658" y="308"/>
                </a:lnTo>
                <a:lnTo>
                  <a:pt x="668" y="315"/>
                </a:lnTo>
                <a:lnTo>
                  <a:pt x="677" y="323"/>
                </a:lnTo>
                <a:lnTo>
                  <a:pt x="686" y="335"/>
                </a:lnTo>
                <a:lnTo>
                  <a:pt x="691" y="347"/>
                </a:lnTo>
                <a:lnTo>
                  <a:pt x="691" y="358"/>
                </a:lnTo>
                <a:lnTo>
                  <a:pt x="686" y="380"/>
                </a:lnTo>
                <a:lnTo>
                  <a:pt x="685" y="389"/>
                </a:lnTo>
                <a:lnTo>
                  <a:pt x="686" y="398"/>
                </a:lnTo>
                <a:lnTo>
                  <a:pt x="690" y="402"/>
                </a:lnTo>
                <a:lnTo>
                  <a:pt x="693" y="402"/>
                </a:lnTo>
                <a:lnTo>
                  <a:pt x="698" y="400"/>
                </a:lnTo>
                <a:lnTo>
                  <a:pt x="709" y="385"/>
                </a:lnTo>
                <a:lnTo>
                  <a:pt x="711" y="407"/>
                </a:lnTo>
                <a:lnTo>
                  <a:pt x="720" y="427"/>
                </a:lnTo>
                <a:lnTo>
                  <a:pt x="723" y="436"/>
                </a:lnTo>
                <a:lnTo>
                  <a:pt x="720" y="443"/>
                </a:lnTo>
                <a:lnTo>
                  <a:pt x="715" y="448"/>
                </a:lnTo>
                <a:lnTo>
                  <a:pt x="706" y="450"/>
                </a:lnTo>
                <a:lnTo>
                  <a:pt x="697" y="456"/>
                </a:lnTo>
                <a:lnTo>
                  <a:pt x="686" y="466"/>
                </a:lnTo>
                <a:lnTo>
                  <a:pt x="676" y="483"/>
                </a:lnTo>
                <a:lnTo>
                  <a:pt x="668" y="493"/>
                </a:lnTo>
                <a:lnTo>
                  <a:pt x="661" y="496"/>
                </a:lnTo>
                <a:lnTo>
                  <a:pt x="652" y="493"/>
                </a:lnTo>
                <a:lnTo>
                  <a:pt x="608" y="464"/>
                </a:lnTo>
                <a:lnTo>
                  <a:pt x="594" y="460"/>
                </a:lnTo>
                <a:lnTo>
                  <a:pt x="580" y="460"/>
                </a:lnTo>
                <a:lnTo>
                  <a:pt x="559" y="469"/>
                </a:lnTo>
                <a:lnTo>
                  <a:pt x="549" y="481"/>
                </a:lnTo>
                <a:lnTo>
                  <a:pt x="547" y="493"/>
                </a:lnTo>
                <a:lnTo>
                  <a:pt x="553" y="507"/>
                </a:lnTo>
                <a:lnTo>
                  <a:pt x="580" y="554"/>
                </a:lnTo>
                <a:lnTo>
                  <a:pt x="587" y="569"/>
                </a:lnTo>
                <a:lnTo>
                  <a:pt x="589" y="580"/>
                </a:lnTo>
                <a:lnTo>
                  <a:pt x="588" y="592"/>
                </a:lnTo>
                <a:lnTo>
                  <a:pt x="583" y="605"/>
                </a:lnTo>
                <a:lnTo>
                  <a:pt x="576" y="617"/>
                </a:lnTo>
                <a:lnTo>
                  <a:pt x="567" y="626"/>
                </a:lnTo>
                <a:lnTo>
                  <a:pt x="556" y="630"/>
                </a:lnTo>
                <a:lnTo>
                  <a:pt x="543" y="629"/>
                </a:lnTo>
                <a:lnTo>
                  <a:pt x="528" y="625"/>
                </a:lnTo>
                <a:lnTo>
                  <a:pt x="473" y="601"/>
                </a:lnTo>
                <a:lnTo>
                  <a:pt x="456" y="591"/>
                </a:lnTo>
                <a:lnTo>
                  <a:pt x="450" y="588"/>
                </a:lnTo>
                <a:lnTo>
                  <a:pt x="444" y="589"/>
                </a:lnTo>
                <a:lnTo>
                  <a:pt x="443" y="595"/>
                </a:lnTo>
                <a:lnTo>
                  <a:pt x="444" y="602"/>
                </a:lnTo>
                <a:lnTo>
                  <a:pt x="444" y="612"/>
                </a:lnTo>
                <a:lnTo>
                  <a:pt x="440" y="622"/>
                </a:lnTo>
                <a:lnTo>
                  <a:pt x="432" y="635"/>
                </a:lnTo>
                <a:lnTo>
                  <a:pt x="427" y="638"/>
                </a:lnTo>
                <a:lnTo>
                  <a:pt x="421" y="636"/>
                </a:lnTo>
                <a:lnTo>
                  <a:pt x="414" y="631"/>
                </a:lnTo>
                <a:lnTo>
                  <a:pt x="406" y="626"/>
                </a:lnTo>
                <a:lnTo>
                  <a:pt x="396" y="621"/>
                </a:lnTo>
                <a:lnTo>
                  <a:pt x="385" y="619"/>
                </a:lnTo>
                <a:lnTo>
                  <a:pt x="357" y="617"/>
                </a:lnTo>
                <a:lnTo>
                  <a:pt x="344" y="614"/>
                </a:lnTo>
                <a:lnTo>
                  <a:pt x="331" y="610"/>
                </a:lnTo>
                <a:lnTo>
                  <a:pt x="320" y="602"/>
                </a:lnTo>
                <a:lnTo>
                  <a:pt x="302" y="585"/>
                </a:lnTo>
                <a:lnTo>
                  <a:pt x="294" y="579"/>
                </a:lnTo>
                <a:lnTo>
                  <a:pt x="287" y="578"/>
                </a:lnTo>
                <a:lnTo>
                  <a:pt x="284" y="583"/>
                </a:lnTo>
                <a:lnTo>
                  <a:pt x="271" y="611"/>
                </a:lnTo>
                <a:lnTo>
                  <a:pt x="258" y="631"/>
                </a:lnTo>
                <a:lnTo>
                  <a:pt x="246" y="644"/>
                </a:lnTo>
                <a:lnTo>
                  <a:pt x="242" y="651"/>
                </a:lnTo>
                <a:lnTo>
                  <a:pt x="241" y="655"/>
                </a:lnTo>
                <a:lnTo>
                  <a:pt x="242" y="661"/>
                </a:lnTo>
                <a:lnTo>
                  <a:pt x="263" y="694"/>
                </a:lnTo>
                <a:lnTo>
                  <a:pt x="267" y="702"/>
                </a:lnTo>
                <a:lnTo>
                  <a:pt x="268" y="711"/>
                </a:lnTo>
                <a:lnTo>
                  <a:pt x="266" y="720"/>
                </a:lnTo>
                <a:lnTo>
                  <a:pt x="258" y="739"/>
                </a:lnTo>
                <a:lnTo>
                  <a:pt x="249" y="752"/>
                </a:lnTo>
                <a:lnTo>
                  <a:pt x="231" y="757"/>
                </a:lnTo>
                <a:lnTo>
                  <a:pt x="218" y="760"/>
                </a:lnTo>
                <a:lnTo>
                  <a:pt x="204" y="754"/>
                </a:lnTo>
                <a:lnTo>
                  <a:pt x="190" y="743"/>
                </a:lnTo>
                <a:lnTo>
                  <a:pt x="109" y="655"/>
                </a:lnTo>
                <a:lnTo>
                  <a:pt x="97" y="633"/>
                </a:lnTo>
                <a:lnTo>
                  <a:pt x="68" y="559"/>
                </a:lnTo>
                <a:lnTo>
                  <a:pt x="59" y="544"/>
                </a:lnTo>
                <a:lnTo>
                  <a:pt x="48" y="536"/>
                </a:lnTo>
                <a:lnTo>
                  <a:pt x="40" y="533"/>
                </a:lnTo>
                <a:lnTo>
                  <a:pt x="16" y="538"/>
                </a:lnTo>
                <a:lnTo>
                  <a:pt x="28" y="481"/>
                </a:lnTo>
                <a:lnTo>
                  <a:pt x="32" y="469"/>
                </a:lnTo>
                <a:lnTo>
                  <a:pt x="38" y="458"/>
                </a:lnTo>
                <a:lnTo>
                  <a:pt x="51" y="439"/>
                </a:lnTo>
                <a:lnTo>
                  <a:pt x="59" y="431"/>
                </a:lnTo>
                <a:lnTo>
                  <a:pt x="68" y="424"/>
                </a:lnTo>
                <a:lnTo>
                  <a:pt x="101" y="415"/>
                </a:lnTo>
                <a:lnTo>
                  <a:pt x="111" y="408"/>
                </a:lnTo>
                <a:lnTo>
                  <a:pt x="119" y="400"/>
                </a:lnTo>
                <a:lnTo>
                  <a:pt x="149" y="365"/>
                </a:lnTo>
                <a:lnTo>
                  <a:pt x="164" y="339"/>
                </a:lnTo>
                <a:lnTo>
                  <a:pt x="167" y="326"/>
                </a:lnTo>
                <a:lnTo>
                  <a:pt x="168" y="314"/>
                </a:lnTo>
                <a:lnTo>
                  <a:pt x="164" y="301"/>
                </a:lnTo>
                <a:lnTo>
                  <a:pt x="153" y="289"/>
                </a:lnTo>
                <a:lnTo>
                  <a:pt x="133" y="275"/>
                </a:lnTo>
                <a:lnTo>
                  <a:pt x="118" y="272"/>
                </a:lnTo>
                <a:lnTo>
                  <a:pt x="105" y="272"/>
                </a:lnTo>
                <a:lnTo>
                  <a:pt x="93" y="275"/>
                </a:lnTo>
                <a:lnTo>
                  <a:pt x="82" y="278"/>
                </a:lnTo>
                <a:lnTo>
                  <a:pt x="72" y="276"/>
                </a:lnTo>
                <a:lnTo>
                  <a:pt x="58" y="273"/>
                </a:lnTo>
                <a:lnTo>
                  <a:pt x="46" y="266"/>
                </a:lnTo>
                <a:lnTo>
                  <a:pt x="29" y="254"/>
                </a:lnTo>
                <a:lnTo>
                  <a:pt x="22" y="242"/>
                </a:lnTo>
                <a:lnTo>
                  <a:pt x="22" y="232"/>
                </a:lnTo>
                <a:lnTo>
                  <a:pt x="29" y="225"/>
                </a:lnTo>
                <a:lnTo>
                  <a:pt x="37" y="217"/>
                </a:lnTo>
                <a:lnTo>
                  <a:pt x="43" y="209"/>
                </a:lnTo>
                <a:lnTo>
                  <a:pt x="46" y="198"/>
                </a:lnTo>
                <a:lnTo>
                  <a:pt x="43" y="182"/>
                </a:lnTo>
                <a:lnTo>
                  <a:pt x="38" y="168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08" name="Freeform 14884"/>
          <p:cNvSpPr>
            <a:spLocks/>
          </p:cNvSpPr>
          <p:nvPr/>
        </p:nvSpPr>
        <p:spPr bwMode="auto">
          <a:xfrm>
            <a:off x="1794164" y="1094530"/>
            <a:ext cx="428231" cy="391235"/>
          </a:xfrm>
          <a:custGeom>
            <a:avLst/>
            <a:gdLst/>
            <a:ahLst/>
            <a:cxnLst>
              <a:cxn ang="0">
                <a:pos x="274" y="30"/>
              </a:cxn>
              <a:cxn ang="0">
                <a:pos x="280" y="68"/>
              </a:cxn>
              <a:cxn ang="0">
                <a:pos x="329" y="84"/>
              </a:cxn>
              <a:cxn ang="0">
                <a:pos x="359" y="152"/>
              </a:cxn>
              <a:cxn ang="0">
                <a:pos x="343" y="174"/>
              </a:cxn>
              <a:cxn ang="0">
                <a:pos x="355" y="197"/>
              </a:cxn>
              <a:cxn ang="0">
                <a:pos x="356" y="222"/>
              </a:cxn>
              <a:cxn ang="0">
                <a:pos x="364" y="238"/>
              </a:cxn>
              <a:cxn ang="0">
                <a:pos x="361" y="275"/>
              </a:cxn>
              <a:cxn ang="0">
                <a:pos x="350" y="319"/>
              </a:cxn>
              <a:cxn ang="0">
                <a:pos x="367" y="329"/>
              </a:cxn>
              <a:cxn ang="0">
                <a:pos x="402" y="298"/>
              </a:cxn>
              <a:cxn ang="0">
                <a:pos x="420" y="311"/>
              </a:cxn>
              <a:cxn ang="0">
                <a:pos x="448" y="322"/>
              </a:cxn>
              <a:cxn ang="0">
                <a:pos x="499" y="332"/>
              </a:cxn>
              <a:cxn ang="0">
                <a:pos x="527" y="360"/>
              </a:cxn>
              <a:cxn ang="0">
                <a:pos x="560" y="347"/>
              </a:cxn>
              <a:cxn ang="0">
                <a:pos x="593" y="363"/>
              </a:cxn>
              <a:cxn ang="0">
                <a:pos x="578" y="398"/>
              </a:cxn>
              <a:cxn ang="0">
                <a:pos x="581" y="432"/>
              </a:cxn>
              <a:cxn ang="0">
                <a:pos x="641" y="454"/>
              </a:cxn>
              <a:cxn ang="0">
                <a:pos x="739" y="497"/>
              </a:cxn>
              <a:cxn ang="0">
                <a:pos x="795" y="565"/>
              </a:cxn>
              <a:cxn ang="0">
                <a:pos x="731" y="614"/>
              </a:cxn>
              <a:cxn ang="0">
                <a:pos x="742" y="664"/>
              </a:cxn>
              <a:cxn ang="0">
                <a:pos x="731" y="696"/>
              </a:cxn>
              <a:cxn ang="0">
                <a:pos x="663" y="732"/>
              </a:cxn>
              <a:cxn ang="0">
                <a:pos x="595" y="728"/>
              </a:cxn>
              <a:cxn ang="0">
                <a:pos x="588" y="694"/>
              </a:cxn>
              <a:cxn ang="0">
                <a:pos x="569" y="683"/>
              </a:cxn>
              <a:cxn ang="0">
                <a:pos x="528" y="682"/>
              </a:cxn>
              <a:cxn ang="0">
                <a:pos x="496" y="633"/>
              </a:cxn>
              <a:cxn ang="0">
                <a:pos x="478" y="590"/>
              </a:cxn>
              <a:cxn ang="0">
                <a:pos x="456" y="581"/>
              </a:cxn>
              <a:cxn ang="0">
                <a:pos x="422" y="607"/>
              </a:cxn>
              <a:cxn ang="0">
                <a:pos x="395" y="602"/>
              </a:cxn>
              <a:cxn ang="0">
                <a:pos x="338" y="569"/>
              </a:cxn>
              <a:cxn ang="0">
                <a:pos x="291" y="585"/>
              </a:cxn>
              <a:cxn ang="0">
                <a:pos x="246" y="665"/>
              </a:cxn>
              <a:cxn ang="0">
                <a:pos x="211" y="700"/>
              </a:cxn>
              <a:cxn ang="0">
                <a:pos x="156" y="695"/>
              </a:cxn>
              <a:cxn ang="0">
                <a:pos x="76" y="645"/>
              </a:cxn>
              <a:cxn ang="0">
                <a:pos x="34" y="632"/>
              </a:cxn>
              <a:cxn ang="0">
                <a:pos x="35" y="596"/>
              </a:cxn>
              <a:cxn ang="0">
                <a:pos x="92" y="523"/>
              </a:cxn>
              <a:cxn ang="0">
                <a:pos x="44" y="450"/>
              </a:cxn>
              <a:cxn ang="0">
                <a:pos x="22" y="438"/>
              </a:cxn>
              <a:cxn ang="0">
                <a:pos x="16" y="417"/>
              </a:cxn>
              <a:cxn ang="0">
                <a:pos x="2" y="373"/>
              </a:cxn>
              <a:cxn ang="0">
                <a:pos x="7" y="267"/>
              </a:cxn>
              <a:cxn ang="0">
                <a:pos x="33" y="245"/>
              </a:cxn>
              <a:cxn ang="0">
                <a:pos x="50" y="228"/>
              </a:cxn>
              <a:cxn ang="0">
                <a:pos x="95" y="126"/>
              </a:cxn>
              <a:cxn ang="0">
                <a:pos x="73" y="94"/>
              </a:cxn>
              <a:cxn ang="0">
                <a:pos x="52" y="27"/>
              </a:cxn>
              <a:cxn ang="0">
                <a:pos x="94" y="0"/>
              </a:cxn>
              <a:cxn ang="0">
                <a:pos x="166" y="40"/>
              </a:cxn>
              <a:cxn ang="0">
                <a:pos x="222" y="48"/>
              </a:cxn>
            </a:cxnLst>
            <a:rect l="0" t="0" r="r" b="b"/>
            <a:pathLst>
              <a:path w="798" h="740">
                <a:moveTo>
                  <a:pt x="250" y="43"/>
                </a:moveTo>
                <a:lnTo>
                  <a:pt x="272" y="31"/>
                </a:lnTo>
                <a:lnTo>
                  <a:pt x="274" y="30"/>
                </a:lnTo>
                <a:lnTo>
                  <a:pt x="275" y="33"/>
                </a:lnTo>
                <a:lnTo>
                  <a:pt x="276" y="58"/>
                </a:lnTo>
                <a:lnTo>
                  <a:pt x="280" y="68"/>
                </a:lnTo>
                <a:lnTo>
                  <a:pt x="289" y="78"/>
                </a:lnTo>
                <a:lnTo>
                  <a:pt x="304" y="83"/>
                </a:lnTo>
                <a:lnTo>
                  <a:pt x="329" y="84"/>
                </a:lnTo>
                <a:lnTo>
                  <a:pt x="340" y="93"/>
                </a:lnTo>
                <a:lnTo>
                  <a:pt x="343" y="102"/>
                </a:lnTo>
                <a:lnTo>
                  <a:pt x="359" y="152"/>
                </a:lnTo>
                <a:lnTo>
                  <a:pt x="357" y="159"/>
                </a:lnTo>
                <a:lnTo>
                  <a:pt x="351" y="163"/>
                </a:lnTo>
                <a:lnTo>
                  <a:pt x="343" y="174"/>
                </a:lnTo>
                <a:lnTo>
                  <a:pt x="346" y="184"/>
                </a:lnTo>
                <a:lnTo>
                  <a:pt x="349" y="192"/>
                </a:lnTo>
                <a:lnTo>
                  <a:pt x="355" y="197"/>
                </a:lnTo>
                <a:lnTo>
                  <a:pt x="358" y="205"/>
                </a:lnTo>
                <a:lnTo>
                  <a:pt x="358" y="211"/>
                </a:lnTo>
                <a:lnTo>
                  <a:pt x="356" y="222"/>
                </a:lnTo>
                <a:lnTo>
                  <a:pt x="356" y="228"/>
                </a:lnTo>
                <a:lnTo>
                  <a:pt x="358" y="231"/>
                </a:lnTo>
                <a:lnTo>
                  <a:pt x="364" y="238"/>
                </a:lnTo>
                <a:lnTo>
                  <a:pt x="365" y="241"/>
                </a:lnTo>
                <a:lnTo>
                  <a:pt x="366" y="259"/>
                </a:lnTo>
                <a:lnTo>
                  <a:pt x="361" y="275"/>
                </a:lnTo>
                <a:lnTo>
                  <a:pt x="349" y="306"/>
                </a:lnTo>
                <a:lnTo>
                  <a:pt x="349" y="312"/>
                </a:lnTo>
                <a:lnTo>
                  <a:pt x="350" y="319"/>
                </a:lnTo>
                <a:lnTo>
                  <a:pt x="352" y="324"/>
                </a:lnTo>
                <a:lnTo>
                  <a:pt x="357" y="329"/>
                </a:lnTo>
                <a:lnTo>
                  <a:pt x="367" y="329"/>
                </a:lnTo>
                <a:lnTo>
                  <a:pt x="376" y="322"/>
                </a:lnTo>
                <a:lnTo>
                  <a:pt x="398" y="298"/>
                </a:lnTo>
                <a:lnTo>
                  <a:pt x="402" y="298"/>
                </a:lnTo>
                <a:lnTo>
                  <a:pt x="411" y="301"/>
                </a:lnTo>
                <a:lnTo>
                  <a:pt x="415" y="304"/>
                </a:lnTo>
                <a:lnTo>
                  <a:pt x="420" y="311"/>
                </a:lnTo>
                <a:lnTo>
                  <a:pt x="423" y="314"/>
                </a:lnTo>
                <a:lnTo>
                  <a:pt x="436" y="321"/>
                </a:lnTo>
                <a:lnTo>
                  <a:pt x="448" y="322"/>
                </a:lnTo>
                <a:lnTo>
                  <a:pt x="475" y="322"/>
                </a:lnTo>
                <a:lnTo>
                  <a:pt x="491" y="326"/>
                </a:lnTo>
                <a:lnTo>
                  <a:pt x="499" y="332"/>
                </a:lnTo>
                <a:lnTo>
                  <a:pt x="504" y="341"/>
                </a:lnTo>
                <a:lnTo>
                  <a:pt x="513" y="353"/>
                </a:lnTo>
                <a:lnTo>
                  <a:pt x="527" y="360"/>
                </a:lnTo>
                <a:lnTo>
                  <a:pt x="538" y="358"/>
                </a:lnTo>
                <a:lnTo>
                  <a:pt x="548" y="352"/>
                </a:lnTo>
                <a:lnTo>
                  <a:pt x="560" y="347"/>
                </a:lnTo>
                <a:lnTo>
                  <a:pt x="575" y="347"/>
                </a:lnTo>
                <a:lnTo>
                  <a:pt x="585" y="353"/>
                </a:lnTo>
                <a:lnTo>
                  <a:pt x="593" y="363"/>
                </a:lnTo>
                <a:lnTo>
                  <a:pt x="593" y="377"/>
                </a:lnTo>
                <a:lnTo>
                  <a:pt x="587" y="388"/>
                </a:lnTo>
                <a:lnTo>
                  <a:pt x="578" y="398"/>
                </a:lnTo>
                <a:lnTo>
                  <a:pt x="571" y="410"/>
                </a:lnTo>
                <a:lnTo>
                  <a:pt x="572" y="423"/>
                </a:lnTo>
                <a:lnTo>
                  <a:pt x="581" y="432"/>
                </a:lnTo>
                <a:lnTo>
                  <a:pt x="595" y="437"/>
                </a:lnTo>
                <a:lnTo>
                  <a:pt x="622" y="442"/>
                </a:lnTo>
                <a:lnTo>
                  <a:pt x="641" y="454"/>
                </a:lnTo>
                <a:lnTo>
                  <a:pt x="691" y="497"/>
                </a:lnTo>
                <a:lnTo>
                  <a:pt x="719" y="504"/>
                </a:lnTo>
                <a:lnTo>
                  <a:pt x="739" y="497"/>
                </a:lnTo>
                <a:lnTo>
                  <a:pt x="757" y="496"/>
                </a:lnTo>
                <a:lnTo>
                  <a:pt x="778" y="515"/>
                </a:lnTo>
                <a:lnTo>
                  <a:pt x="795" y="565"/>
                </a:lnTo>
                <a:lnTo>
                  <a:pt x="798" y="567"/>
                </a:lnTo>
                <a:lnTo>
                  <a:pt x="737" y="606"/>
                </a:lnTo>
                <a:lnTo>
                  <a:pt x="731" y="614"/>
                </a:lnTo>
                <a:lnTo>
                  <a:pt x="727" y="625"/>
                </a:lnTo>
                <a:lnTo>
                  <a:pt x="740" y="653"/>
                </a:lnTo>
                <a:lnTo>
                  <a:pt x="742" y="664"/>
                </a:lnTo>
                <a:lnTo>
                  <a:pt x="742" y="674"/>
                </a:lnTo>
                <a:lnTo>
                  <a:pt x="738" y="686"/>
                </a:lnTo>
                <a:lnTo>
                  <a:pt x="731" y="696"/>
                </a:lnTo>
                <a:lnTo>
                  <a:pt x="720" y="708"/>
                </a:lnTo>
                <a:lnTo>
                  <a:pt x="704" y="717"/>
                </a:lnTo>
                <a:lnTo>
                  <a:pt x="663" y="732"/>
                </a:lnTo>
                <a:lnTo>
                  <a:pt x="645" y="736"/>
                </a:lnTo>
                <a:lnTo>
                  <a:pt x="622" y="740"/>
                </a:lnTo>
                <a:lnTo>
                  <a:pt x="595" y="728"/>
                </a:lnTo>
                <a:lnTo>
                  <a:pt x="592" y="723"/>
                </a:lnTo>
                <a:lnTo>
                  <a:pt x="588" y="715"/>
                </a:lnTo>
                <a:lnTo>
                  <a:pt x="588" y="694"/>
                </a:lnTo>
                <a:lnTo>
                  <a:pt x="584" y="684"/>
                </a:lnTo>
                <a:lnTo>
                  <a:pt x="577" y="681"/>
                </a:lnTo>
                <a:lnTo>
                  <a:pt x="569" y="683"/>
                </a:lnTo>
                <a:lnTo>
                  <a:pt x="556" y="686"/>
                </a:lnTo>
                <a:lnTo>
                  <a:pt x="543" y="686"/>
                </a:lnTo>
                <a:lnTo>
                  <a:pt x="528" y="682"/>
                </a:lnTo>
                <a:lnTo>
                  <a:pt x="520" y="670"/>
                </a:lnTo>
                <a:lnTo>
                  <a:pt x="513" y="656"/>
                </a:lnTo>
                <a:lnTo>
                  <a:pt x="496" y="633"/>
                </a:lnTo>
                <a:lnTo>
                  <a:pt x="486" y="616"/>
                </a:lnTo>
                <a:lnTo>
                  <a:pt x="480" y="601"/>
                </a:lnTo>
                <a:lnTo>
                  <a:pt x="478" y="590"/>
                </a:lnTo>
                <a:lnTo>
                  <a:pt x="474" y="581"/>
                </a:lnTo>
                <a:lnTo>
                  <a:pt x="467" y="577"/>
                </a:lnTo>
                <a:lnTo>
                  <a:pt x="456" y="581"/>
                </a:lnTo>
                <a:lnTo>
                  <a:pt x="445" y="586"/>
                </a:lnTo>
                <a:lnTo>
                  <a:pt x="436" y="593"/>
                </a:lnTo>
                <a:lnTo>
                  <a:pt x="422" y="607"/>
                </a:lnTo>
                <a:lnTo>
                  <a:pt x="415" y="610"/>
                </a:lnTo>
                <a:lnTo>
                  <a:pt x="404" y="609"/>
                </a:lnTo>
                <a:lnTo>
                  <a:pt x="395" y="602"/>
                </a:lnTo>
                <a:lnTo>
                  <a:pt x="372" y="577"/>
                </a:lnTo>
                <a:lnTo>
                  <a:pt x="356" y="571"/>
                </a:lnTo>
                <a:lnTo>
                  <a:pt x="338" y="569"/>
                </a:lnTo>
                <a:lnTo>
                  <a:pt x="322" y="572"/>
                </a:lnTo>
                <a:lnTo>
                  <a:pt x="305" y="576"/>
                </a:lnTo>
                <a:lnTo>
                  <a:pt x="291" y="585"/>
                </a:lnTo>
                <a:lnTo>
                  <a:pt x="279" y="598"/>
                </a:lnTo>
                <a:lnTo>
                  <a:pt x="267" y="614"/>
                </a:lnTo>
                <a:lnTo>
                  <a:pt x="246" y="665"/>
                </a:lnTo>
                <a:lnTo>
                  <a:pt x="238" y="678"/>
                </a:lnTo>
                <a:lnTo>
                  <a:pt x="226" y="691"/>
                </a:lnTo>
                <a:lnTo>
                  <a:pt x="211" y="700"/>
                </a:lnTo>
                <a:lnTo>
                  <a:pt x="186" y="704"/>
                </a:lnTo>
                <a:lnTo>
                  <a:pt x="170" y="702"/>
                </a:lnTo>
                <a:lnTo>
                  <a:pt x="156" y="695"/>
                </a:lnTo>
                <a:lnTo>
                  <a:pt x="116" y="659"/>
                </a:lnTo>
                <a:lnTo>
                  <a:pt x="96" y="650"/>
                </a:lnTo>
                <a:lnTo>
                  <a:pt x="76" y="645"/>
                </a:lnTo>
                <a:lnTo>
                  <a:pt x="54" y="642"/>
                </a:lnTo>
                <a:lnTo>
                  <a:pt x="42" y="639"/>
                </a:lnTo>
                <a:lnTo>
                  <a:pt x="34" y="632"/>
                </a:lnTo>
                <a:lnTo>
                  <a:pt x="30" y="623"/>
                </a:lnTo>
                <a:lnTo>
                  <a:pt x="29" y="613"/>
                </a:lnTo>
                <a:lnTo>
                  <a:pt x="35" y="596"/>
                </a:lnTo>
                <a:lnTo>
                  <a:pt x="61" y="555"/>
                </a:lnTo>
                <a:lnTo>
                  <a:pt x="76" y="537"/>
                </a:lnTo>
                <a:lnTo>
                  <a:pt x="92" y="523"/>
                </a:lnTo>
                <a:lnTo>
                  <a:pt x="94" y="518"/>
                </a:lnTo>
                <a:lnTo>
                  <a:pt x="90" y="512"/>
                </a:lnTo>
                <a:lnTo>
                  <a:pt x="44" y="450"/>
                </a:lnTo>
                <a:lnTo>
                  <a:pt x="35" y="442"/>
                </a:lnTo>
                <a:lnTo>
                  <a:pt x="28" y="439"/>
                </a:lnTo>
                <a:lnTo>
                  <a:pt x="22" y="438"/>
                </a:lnTo>
                <a:lnTo>
                  <a:pt x="18" y="436"/>
                </a:lnTo>
                <a:lnTo>
                  <a:pt x="16" y="431"/>
                </a:lnTo>
                <a:lnTo>
                  <a:pt x="16" y="417"/>
                </a:lnTo>
                <a:lnTo>
                  <a:pt x="14" y="408"/>
                </a:lnTo>
                <a:lnTo>
                  <a:pt x="8" y="391"/>
                </a:lnTo>
                <a:lnTo>
                  <a:pt x="2" y="373"/>
                </a:lnTo>
                <a:lnTo>
                  <a:pt x="0" y="339"/>
                </a:lnTo>
                <a:lnTo>
                  <a:pt x="3" y="280"/>
                </a:lnTo>
                <a:lnTo>
                  <a:pt x="7" y="267"/>
                </a:lnTo>
                <a:lnTo>
                  <a:pt x="12" y="256"/>
                </a:lnTo>
                <a:lnTo>
                  <a:pt x="19" y="252"/>
                </a:lnTo>
                <a:lnTo>
                  <a:pt x="33" y="245"/>
                </a:lnTo>
                <a:lnTo>
                  <a:pt x="38" y="241"/>
                </a:lnTo>
                <a:lnTo>
                  <a:pt x="45" y="235"/>
                </a:lnTo>
                <a:lnTo>
                  <a:pt x="50" y="228"/>
                </a:lnTo>
                <a:lnTo>
                  <a:pt x="82" y="169"/>
                </a:lnTo>
                <a:lnTo>
                  <a:pt x="94" y="134"/>
                </a:lnTo>
                <a:lnTo>
                  <a:pt x="95" y="126"/>
                </a:lnTo>
                <a:lnTo>
                  <a:pt x="94" y="119"/>
                </a:lnTo>
                <a:lnTo>
                  <a:pt x="90" y="111"/>
                </a:lnTo>
                <a:lnTo>
                  <a:pt x="73" y="94"/>
                </a:lnTo>
                <a:lnTo>
                  <a:pt x="69" y="85"/>
                </a:lnTo>
                <a:lnTo>
                  <a:pt x="63" y="51"/>
                </a:lnTo>
                <a:lnTo>
                  <a:pt x="52" y="27"/>
                </a:lnTo>
                <a:lnTo>
                  <a:pt x="73" y="8"/>
                </a:lnTo>
                <a:lnTo>
                  <a:pt x="82" y="4"/>
                </a:lnTo>
                <a:lnTo>
                  <a:pt x="94" y="0"/>
                </a:lnTo>
                <a:lnTo>
                  <a:pt x="104" y="1"/>
                </a:lnTo>
                <a:lnTo>
                  <a:pt x="112" y="4"/>
                </a:lnTo>
                <a:lnTo>
                  <a:pt x="166" y="40"/>
                </a:lnTo>
                <a:lnTo>
                  <a:pt x="186" y="47"/>
                </a:lnTo>
                <a:lnTo>
                  <a:pt x="204" y="48"/>
                </a:lnTo>
                <a:lnTo>
                  <a:pt x="222" y="48"/>
                </a:lnTo>
                <a:lnTo>
                  <a:pt x="237" y="45"/>
                </a:lnTo>
                <a:lnTo>
                  <a:pt x="250" y="43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10" name="Freeform 14886"/>
          <p:cNvSpPr>
            <a:spLocks/>
          </p:cNvSpPr>
          <p:nvPr/>
        </p:nvSpPr>
        <p:spPr bwMode="auto">
          <a:xfrm>
            <a:off x="785144" y="1239923"/>
            <a:ext cx="653052" cy="528697"/>
          </a:xfrm>
          <a:custGeom>
            <a:avLst/>
            <a:gdLst/>
            <a:ahLst/>
            <a:cxnLst>
              <a:cxn ang="0">
                <a:pos x="909" y="949"/>
              </a:cxn>
              <a:cxn ang="0">
                <a:pos x="817" y="900"/>
              </a:cxn>
              <a:cxn ang="0">
                <a:pos x="774" y="868"/>
              </a:cxn>
              <a:cxn ang="0">
                <a:pos x="747" y="842"/>
              </a:cxn>
              <a:cxn ang="0">
                <a:pos x="719" y="821"/>
              </a:cxn>
              <a:cxn ang="0">
                <a:pos x="689" y="782"/>
              </a:cxn>
              <a:cxn ang="0">
                <a:pos x="656" y="781"/>
              </a:cxn>
              <a:cxn ang="0">
                <a:pos x="638" y="759"/>
              </a:cxn>
              <a:cxn ang="0">
                <a:pos x="593" y="748"/>
              </a:cxn>
              <a:cxn ang="0">
                <a:pos x="567" y="734"/>
              </a:cxn>
              <a:cxn ang="0">
                <a:pos x="483" y="774"/>
              </a:cxn>
              <a:cxn ang="0">
                <a:pos x="409" y="800"/>
              </a:cxn>
              <a:cxn ang="0">
                <a:pos x="374" y="810"/>
              </a:cxn>
              <a:cxn ang="0">
                <a:pos x="348" y="847"/>
              </a:cxn>
              <a:cxn ang="0">
                <a:pos x="347" y="883"/>
              </a:cxn>
              <a:cxn ang="0">
                <a:pos x="315" y="898"/>
              </a:cxn>
              <a:cxn ang="0">
                <a:pos x="319" y="932"/>
              </a:cxn>
              <a:cxn ang="0">
                <a:pos x="296" y="942"/>
              </a:cxn>
              <a:cxn ang="0">
                <a:pos x="268" y="924"/>
              </a:cxn>
              <a:cxn ang="0">
                <a:pos x="190" y="881"/>
              </a:cxn>
              <a:cxn ang="0">
                <a:pos x="168" y="873"/>
              </a:cxn>
              <a:cxn ang="0">
                <a:pos x="131" y="830"/>
              </a:cxn>
              <a:cxn ang="0">
                <a:pos x="109" y="848"/>
              </a:cxn>
              <a:cxn ang="0">
                <a:pos x="62" y="846"/>
              </a:cxn>
              <a:cxn ang="0">
                <a:pos x="1" y="826"/>
              </a:cxn>
              <a:cxn ang="0">
                <a:pos x="10" y="757"/>
              </a:cxn>
              <a:cxn ang="0">
                <a:pos x="35" y="707"/>
              </a:cxn>
              <a:cxn ang="0">
                <a:pos x="41" y="668"/>
              </a:cxn>
              <a:cxn ang="0">
                <a:pos x="53" y="651"/>
              </a:cxn>
              <a:cxn ang="0">
                <a:pos x="89" y="671"/>
              </a:cxn>
              <a:cxn ang="0">
                <a:pos x="135" y="666"/>
              </a:cxn>
              <a:cxn ang="0">
                <a:pos x="127" y="609"/>
              </a:cxn>
              <a:cxn ang="0">
                <a:pos x="147" y="527"/>
              </a:cxn>
              <a:cxn ang="0">
                <a:pos x="111" y="476"/>
              </a:cxn>
              <a:cxn ang="0">
                <a:pos x="106" y="448"/>
              </a:cxn>
              <a:cxn ang="0">
                <a:pos x="105" y="424"/>
              </a:cxn>
              <a:cxn ang="0">
                <a:pos x="149" y="392"/>
              </a:cxn>
              <a:cxn ang="0">
                <a:pos x="197" y="326"/>
              </a:cxn>
              <a:cxn ang="0">
                <a:pos x="225" y="250"/>
              </a:cxn>
              <a:cxn ang="0">
                <a:pos x="203" y="40"/>
              </a:cxn>
              <a:cxn ang="0">
                <a:pos x="257" y="3"/>
              </a:cxn>
              <a:cxn ang="0">
                <a:pos x="318" y="122"/>
              </a:cxn>
              <a:cxn ang="0">
                <a:pos x="439" y="224"/>
              </a:cxn>
              <a:cxn ang="0">
                <a:pos x="640" y="259"/>
              </a:cxn>
              <a:cxn ang="0">
                <a:pos x="708" y="225"/>
              </a:cxn>
              <a:cxn ang="0">
                <a:pos x="736" y="264"/>
              </a:cxn>
              <a:cxn ang="0">
                <a:pos x="711" y="372"/>
              </a:cxn>
              <a:cxn ang="0">
                <a:pos x="798" y="458"/>
              </a:cxn>
              <a:cxn ang="0">
                <a:pos x="888" y="427"/>
              </a:cxn>
              <a:cxn ang="0">
                <a:pos x="948" y="448"/>
              </a:cxn>
              <a:cxn ang="0">
                <a:pos x="996" y="448"/>
              </a:cxn>
              <a:cxn ang="0">
                <a:pos x="1027" y="485"/>
              </a:cxn>
              <a:cxn ang="0">
                <a:pos x="1079" y="569"/>
              </a:cxn>
              <a:cxn ang="0">
                <a:pos x="1093" y="629"/>
              </a:cxn>
              <a:cxn ang="0">
                <a:pos x="1083" y="681"/>
              </a:cxn>
              <a:cxn ang="0">
                <a:pos x="1104" y="733"/>
              </a:cxn>
              <a:cxn ang="0">
                <a:pos x="1217" y="835"/>
              </a:cxn>
              <a:cxn ang="0">
                <a:pos x="1214" y="856"/>
              </a:cxn>
              <a:cxn ang="0">
                <a:pos x="1182" y="878"/>
              </a:cxn>
              <a:cxn ang="0">
                <a:pos x="1086" y="889"/>
              </a:cxn>
              <a:cxn ang="0">
                <a:pos x="1055" y="915"/>
              </a:cxn>
              <a:cxn ang="0">
                <a:pos x="1027" y="992"/>
              </a:cxn>
              <a:cxn ang="0">
                <a:pos x="983" y="991"/>
              </a:cxn>
            </a:cxnLst>
            <a:rect l="0" t="0" r="r" b="b"/>
            <a:pathLst>
              <a:path w="1223" h="999">
                <a:moveTo>
                  <a:pt x="949" y="965"/>
                </a:moveTo>
                <a:lnTo>
                  <a:pt x="927" y="951"/>
                </a:lnTo>
                <a:lnTo>
                  <a:pt x="908" y="951"/>
                </a:lnTo>
                <a:lnTo>
                  <a:pt x="909" y="949"/>
                </a:lnTo>
                <a:lnTo>
                  <a:pt x="900" y="939"/>
                </a:lnTo>
                <a:lnTo>
                  <a:pt x="863" y="926"/>
                </a:lnTo>
                <a:lnTo>
                  <a:pt x="829" y="911"/>
                </a:lnTo>
                <a:lnTo>
                  <a:pt x="817" y="900"/>
                </a:lnTo>
                <a:lnTo>
                  <a:pt x="812" y="878"/>
                </a:lnTo>
                <a:lnTo>
                  <a:pt x="802" y="868"/>
                </a:lnTo>
                <a:lnTo>
                  <a:pt x="790" y="867"/>
                </a:lnTo>
                <a:lnTo>
                  <a:pt x="774" y="868"/>
                </a:lnTo>
                <a:lnTo>
                  <a:pt x="762" y="864"/>
                </a:lnTo>
                <a:lnTo>
                  <a:pt x="757" y="859"/>
                </a:lnTo>
                <a:lnTo>
                  <a:pt x="751" y="847"/>
                </a:lnTo>
                <a:lnTo>
                  <a:pt x="747" y="842"/>
                </a:lnTo>
                <a:lnTo>
                  <a:pt x="742" y="839"/>
                </a:lnTo>
                <a:lnTo>
                  <a:pt x="732" y="835"/>
                </a:lnTo>
                <a:lnTo>
                  <a:pt x="727" y="831"/>
                </a:lnTo>
                <a:lnTo>
                  <a:pt x="719" y="821"/>
                </a:lnTo>
                <a:lnTo>
                  <a:pt x="708" y="800"/>
                </a:lnTo>
                <a:lnTo>
                  <a:pt x="700" y="790"/>
                </a:lnTo>
                <a:lnTo>
                  <a:pt x="695" y="786"/>
                </a:lnTo>
                <a:lnTo>
                  <a:pt x="689" y="782"/>
                </a:lnTo>
                <a:lnTo>
                  <a:pt x="683" y="779"/>
                </a:lnTo>
                <a:lnTo>
                  <a:pt x="677" y="776"/>
                </a:lnTo>
                <a:lnTo>
                  <a:pt x="671" y="778"/>
                </a:lnTo>
                <a:lnTo>
                  <a:pt x="656" y="781"/>
                </a:lnTo>
                <a:lnTo>
                  <a:pt x="652" y="782"/>
                </a:lnTo>
                <a:lnTo>
                  <a:pt x="649" y="778"/>
                </a:lnTo>
                <a:lnTo>
                  <a:pt x="643" y="764"/>
                </a:lnTo>
                <a:lnTo>
                  <a:pt x="638" y="759"/>
                </a:lnTo>
                <a:lnTo>
                  <a:pt x="634" y="756"/>
                </a:lnTo>
                <a:lnTo>
                  <a:pt x="615" y="749"/>
                </a:lnTo>
                <a:lnTo>
                  <a:pt x="607" y="748"/>
                </a:lnTo>
                <a:lnTo>
                  <a:pt x="593" y="748"/>
                </a:lnTo>
                <a:lnTo>
                  <a:pt x="587" y="747"/>
                </a:lnTo>
                <a:lnTo>
                  <a:pt x="581" y="744"/>
                </a:lnTo>
                <a:lnTo>
                  <a:pt x="572" y="737"/>
                </a:lnTo>
                <a:lnTo>
                  <a:pt x="567" y="734"/>
                </a:lnTo>
                <a:lnTo>
                  <a:pt x="544" y="737"/>
                </a:lnTo>
                <a:lnTo>
                  <a:pt x="513" y="771"/>
                </a:lnTo>
                <a:lnTo>
                  <a:pt x="490" y="774"/>
                </a:lnTo>
                <a:lnTo>
                  <a:pt x="483" y="774"/>
                </a:lnTo>
                <a:lnTo>
                  <a:pt x="476" y="776"/>
                </a:lnTo>
                <a:lnTo>
                  <a:pt x="462" y="782"/>
                </a:lnTo>
                <a:lnTo>
                  <a:pt x="415" y="797"/>
                </a:lnTo>
                <a:lnTo>
                  <a:pt x="409" y="800"/>
                </a:lnTo>
                <a:lnTo>
                  <a:pt x="400" y="808"/>
                </a:lnTo>
                <a:lnTo>
                  <a:pt x="393" y="812"/>
                </a:lnTo>
                <a:lnTo>
                  <a:pt x="387" y="813"/>
                </a:lnTo>
                <a:lnTo>
                  <a:pt x="374" y="810"/>
                </a:lnTo>
                <a:lnTo>
                  <a:pt x="367" y="813"/>
                </a:lnTo>
                <a:lnTo>
                  <a:pt x="360" y="821"/>
                </a:lnTo>
                <a:lnTo>
                  <a:pt x="353" y="833"/>
                </a:lnTo>
                <a:lnTo>
                  <a:pt x="348" y="847"/>
                </a:lnTo>
                <a:lnTo>
                  <a:pt x="346" y="858"/>
                </a:lnTo>
                <a:lnTo>
                  <a:pt x="347" y="872"/>
                </a:lnTo>
                <a:lnTo>
                  <a:pt x="349" y="878"/>
                </a:lnTo>
                <a:lnTo>
                  <a:pt x="347" y="883"/>
                </a:lnTo>
                <a:lnTo>
                  <a:pt x="333" y="891"/>
                </a:lnTo>
                <a:lnTo>
                  <a:pt x="325" y="893"/>
                </a:lnTo>
                <a:lnTo>
                  <a:pt x="319" y="894"/>
                </a:lnTo>
                <a:lnTo>
                  <a:pt x="315" y="898"/>
                </a:lnTo>
                <a:lnTo>
                  <a:pt x="313" y="906"/>
                </a:lnTo>
                <a:lnTo>
                  <a:pt x="313" y="913"/>
                </a:lnTo>
                <a:lnTo>
                  <a:pt x="319" y="926"/>
                </a:lnTo>
                <a:lnTo>
                  <a:pt x="319" y="932"/>
                </a:lnTo>
                <a:lnTo>
                  <a:pt x="316" y="935"/>
                </a:lnTo>
                <a:lnTo>
                  <a:pt x="309" y="939"/>
                </a:lnTo>
                <a:lnTo>
                  <a:pt x="301" y="941"/>
                </a:lnTo>
                <a:lnTo>
                  <a:pt x="296" y="942"/>
                </a:lnTo>
                <a:lnTo>
                  <a:pt x="288" y="941"/>
                </a:lnTo>
                <a:lnTo>
                  <a:pt x="285" y="939"/>
                </a:lnTo>
                <a:lnTo>
                  <a:pt x="283" y="936"/>
                </a:lnTo>
                <a:lnTo>
                  <a:pt x="268" y="924"/>
                </a:lnTo>
                <a:lnTo>
                  <a:pt x="243" y="897"/>
                </a:lnTo>
                <a:lnTo>
                  <a:pt x="231" y="890"/>
                </a:lnTo>
                <a:lnTo>
                  <a:pt x="190" y="881"/>
                </a:lnTo>
                <a:lnTo>
                  <a:pt x="190" y="881"/>
                </a:lnTo>
                <a:lnTo>
                  <a:pt x="183" y="881"/>
                </a:lnTo>
                <a:lnTo>
                  <a:pt x="178" y="880"/>
                </a:lnTo>
                <a:lnTo>
                  <a:pt x="173" y="876"/>
                </a:lnTo>
                <a:lnTo>
                  <a:pt x="168" y="873"/>
                </a:lnTo>
                <a:lnTo>
                  <a:pt x="161" y="864"/>
                </a:lnTo>
                <a:lnTo>
                  <a:pt x="149" y="841"/>
                </a:lnTo>
                <a:lnTo>
                  <a:pt x="141" y="833"/>
                </a:lnTo>
                <a:lnTo>
                  <a:pt x="131" y="830"/>
                </a:lnTo>
                <a:lnTo>
                  <a:pt x="129" y="832"/>
                </a:lnTo>
                <a:lnTo>
                  <a:pt x="127" y="837"/>
                </a:lnTo>
                <a:lnTo>
                  <a:pt x="122" y="840"/>
                </a:lnTo>
                <a:lnTo>
                  <a:pt x="109" y="848"/>
                </a:lnTo>
                <a:lnTo>
                  <a:pt x="90" y="852"/>
                </a:lnTo>
                <a:lnTo>
                  <a:pt x="87" y="852"/>
                </a:lnTo>
                <a:lnTo>
                  <a:pt x="80" y="851"/>
                </a:lnTo>
                <a:lnTo>
                  <a:pt x="62" y="846"/>
                </a:lnTo>
                <a:lnTo>
                  <a:pt x="25" y="826"/>
                </a:lnTo>
                <a:lnTo>
                  <a:pt x="14" y="823"/>
                </a:lnTo>
                <a:lnTo>
                  <a:pt x="9" y="824"/>
                </a:lnTo>
                <a:lnTo>
                  <a:pt x="1" y="826"/>
                </a:lnTo>
                <a:lnTo>
                  <a:pt x="1" y="824"/>
                </a:lnTo>
                <a:lnTo>
                  <a:pt x="0" y="805"/>
                </a:lnTo>
                <a:lnTo>
                  <a:pt x="2" y="783"/>
                </a:lnTo>
                <a:lnTo>
                  <a:pt x="10" y="757"/>
                </a:lnTo>
                <a:lnTo>
                  <a:pt x="12" y="733"/>
                </a:lnTo>
                <a:lnTo>
                  <a:pt x="16" y="724"/>
                </a:lnTo>
                <a:lnTo>
                  <a:pt x="21" y="716"/>
                </a:lnTo>
                <a:lnTo>
                  <a:pt x="35" y="707"/>
                </a:lnTo>
                <a:lnTo>
                  <a:pt x="41" y="700"/>
                </a:lnTo>
                <a:lnTo>
                  <a:pt x="44" y="691"/>
                </a:lnTo>
                <a:lnTo>
                  <a:pt x="43" y="679"/>
                </a:lnTo>
                <a:lnTo>
                  <a:pt x="41" y="668"/>
                </a:lnTo>
                <a:lnTo>
                  <a:pt x="39" y="661"/>
                </a:lnTo>
                <a:lnTo>
                  <a:pt x="41" y="655"/>
                </a:lnTo>
                <a:lnTo>
                  <a:pt x="46" y="652"/>
                </a:lnTo>
                <a:lnTo>
                  <a:pt x="53" y="651"/>
                </a:lnTo>
                <a:lnTo>
                  <a:pt x="61" y="653"/>
                </a:lnTo>
                <a:lnTo>
                  <a:pt x="70" y="657"/>
                </a:lnTo>
                <a:lnTo>
                  <a:pt x="79" y="665"/>
                </a:lnTo>
                <a:lnTo>
                  <a:pt x="89" y="671"/>
                </a:lnTo>
                <a:lnTo>
                  <a:pt x="101" y="673"/>
                </a:lnTo>
                <a:lnTo>
                  <a:pt x="114" y="673"/>
                </a:lnTo>
                <a:lnTo>
                  <a:pt x="126" y="671"/>
                </a:lnTo>
                <a:lnTo>
                  <a:pt x="135" y="666"/>
                </a:lnTo>
                <a:lnTo>
                  <a:pt x="139" y="658"/>
                </a:lnTo>
                <a:lnTo>
                  <a:pt x="138" y="645"/>
                </a:lnTo>
                <a:lnTo>
                  <a:pt x="129" y="620"/>
                </a:lnTo>
                <a:lnTo>
                  <a:pt x="127" y="609"/>
                </a:lnTo>
                <a:lnTo>
                  <a:pt x="129" y="600"/>
                </a:lnTo>
                <a:lnTo>
                  <a:pt x="141" y="572"/>
                </a:lnTo>
                <a:lnTo>
                  <a:pt x="145" y="553"/>
                </a:lnTo>
                <a:lnTo>
                  <a:pt x="147" y="527"/>
                </a:lnTo>
                <a:lnTo>
                  <a:pt x="145" y="511"/>
                </a:lnTo>
                <a:lnTo>
                  <a:pt x="140" y="501"/>
                </a:lnTo>
                <a:lnTo>
                  <a:pt x="115" y="483"/>
                </a:lnTo>
                <a:lnTo>
                  <a:pt x="111" y="476"/>
                </a:lnTo>
                <a:lnTo>
                  <a:pt x="110" y="468"/>
                </a:lnTo>
                <a:lnTo>
                  <a:pt x="112" y="459"/>
                </a:lnTo>
                <a:lnTo>
                  <a:pt x="110" y="452"/>
                </a:lnTo>
                <a:lnTo>
                  <a:pt x="106" y="448"/>
                </a:lnTo>
                <a:lnTo>
                  <a:pt x="101" y="445"/>
                </a:lnTo>
                <a:lnTo>
                  <a:pt x="98" y="440"/>
                </a:lnTo>
                <a:lnTo>
                  <a:pt x="99" y="432"/>
                </a:lnTo>
                <a:lnTo>
                  <a:pt x="105" y="424"/>
                </a:lnTo>
                <a:lnTo>
                  <a:pt x="112" y="417"/>
                </a:lnTo>
                <a:lnTo>
                  <a:pt x="138" y="407"/>
                </a:lnTo>
                <a:lnTo>
                  <a:pt x="144" y="400"/>
                </a:lnTo>
                <a:lnTo>
                  <a:pt x="149" y="392"/>
                </a:lnTo>
                <a:lnTo>
                  <a:pt x="153" y="376"/>
                </a:lnTo>
                <a:lnTo>
                  <a:pt x="157" y="365"/>
                </a:lnTo>
                <a:lnTo>
                  <a:pt x="168" y="351"/>
                </a:lnTo>
                <a:lnTo>
                  <a:pt x="197" y="326"/>
                </a:lnTo>
                <a:lnTo>
                  <a:pt x="209" y="310"/>
                </a:lnTo>
                <a:lnTo>
                  <a:pt x="220" y="293"/>
                </a:lnTo>
                <a:lnTo>
                  <a:pt x="225" y="272"/>
                </a:lnTo>
                <a:lnTo>
                  <a:pt x="225" y="250"/>
                </a:lnTo>
                <a:lnTo>
                  <a:pt x="217" y="196"/>
                </a:lnTo>
                <a:lnTo>
                  <a:pt x="213" y="105"/>
                </a:lnTo>
                <a:lnTo>
                  <a:pt x="204" y="53"/>
                </a:lnTo>
                <a:lnTo>
                  <a:pt x="203" y="40"/>
                </a:lnTo>
                <a:lnTo>
                  <a:pt x="206" y="29"/>
                </a:lnTo>
                <a:lnTo>
                  <a:pt x="225" y="5"/>
                </a:lnTo>
                <a:lnTo>
                  <a:pt x="249" y="0"/>
                </a:lnTo>
                <a:lnTo>
                  <a:pt x="257" y="3"/>
                </a:lnTo>
                <a:lnTo>
                  <a:pt x="268" y="12"/>
                </a:lnTo>
                <a:lnTo>
                  <a:pt x="276" y="26"/>
                </a:lnTo>
                <a:lnTo>
                  <a:pt x="306" y="99"/>
                </a:lnTo>
                <a:lnTo>
                  <a:pt x="318" y="122"/>
                </a:lnTo>
                <a:lnTo>
                  <a:pt x="399" y="209"/>
                </a:lnTo>
                <a:lnTo>
                  <a:pt x="412" y="222"/>
                </a:lnTo>
                <a:lnTo>
                  <a:pt x="427" y="225"/>
                </a:lnTo>
                <a:lnTo>
                  <a:pt x="439" y="224"/>
                </a:lnTo>
                <a:lnTo>
                  <a:pt x="458" y="218"/>
                </a:lnTo>
                <a:lnTo>
                  <a:pt x="518" y="242"/>
                </a:lnTo>
                <a:lnTo>
                  <a:pt x="618" y="260"/>
                </a:lnTo>
                <a:lnTo>
                  <a:pt x="640" y="259"/>
                </a:lnTo>
                <a:lnTo>
                  <a:pt x="658" y="252"/>
                </a:lnTo>
                <a:lnTo>
                  <a:pt x="683" y="232"/>
                </a:lnTo>
                <a:lnTo>
                  <a:pt x="696" y="226"/>
                </a:lnTo>
                <a:lnTo>
                  <a:pt x="708" y="225"/>
                </a:lnTo>
                <a:lnTo>
                  <a:pt x="721" y="232"/>
                </a:lnTo>
                <a:lnTo>
                  <a:pt x="731" y="242"/>
                </a:lnTo>
                <a:lnTo>
                  <a:pt x="736" y="251"/>
                </a:lnTo>
                <a:lnTo>
                  <a:pt x="736" y="264"/>
                </a:lnTo>
                <a:lnTo>
                  <a:pt x="722" y="300"/>
                </a:lnTo>
                <a:lnTo>
                  <a:pt x="714" y="325"/>
                </a:lnTo>
                <a:lnTo>
                  <a:pt x="711" y="351"/>
                </a:lnTo>
                <a:lnTo>
                  <a:pt x="711" y="372"/>
                </a:lnTo>
                <a:lnTo>
                  <a:pt x="714" y="390"/>
                </a:lnTo>
                <a:lnTo>
                  <a:pt x="722" y="407"/>
                </a:lnTo>
                <a:lnTo>
                  <a:pt x="740" y="425"/>
                </a:lnTo>
                <a:lnTo>
                  <a:pt x="798" y="458"/>
                </a:lnTo>
                <a:lnTo>
                  <a:pt x="814" y="462"/>
                </a:lnTo>
                <a:lnTo>
                  <a:pt x="827" y="460"/>
                </a:lnTo>
                <a:lnTo>
                  <a:pt x="872" y="433"/>
                </a:lnTo>
                <a:lnTo>
                  <a:pt x="888" y="427"/>
                </a:lnTo>
                <a:lnTo>
                  <a:pt x="901" y="427"/>
                </a:lnTo>
                <a:lnTo>
                  <a:pt x="916" y="433"/>
                </a:lnTo>
                <a:lnTo>
                  <a:pt x="934" y="443"/>
                </a:lnTo>
                <a:lnTo>
                  <a:pt x="948" y="448"/>
                </a:lnTo>
                <a:lnTo>
                  <a:pt x="959" y="449"/>
                </a:lnTo>
                <a:lnTo>
                  <a:pt x="978" y="443"/>
                </a:lnTo>
                <a:lnTo>
                  <a:pt x="987" y="443"/>
                </a:lnTo>
                <a:lnTo>
                  <a:pt x="996" y="448"/>
                </a:lnTo>
                <a:lnTo>
                  <a:pt x="1002" y="458"/>
                </a:lnTo>
                <a:lnTo>
                  <a:pt x="1008" y="468"/>
                </a:lnTo>
                <a:lnTo>
                  <a:pt x="1017" y="480"/>
                </a:lnTo>
                <a:lnTo>
                  <a:pt x="1027" y="485"/>
                </a:lnTo>
                <a:lnTo>
                  <a:pt x="1036" y="486"/>
                </a:lnTo>
                <a:lnTo>
                  <a:pt x="1049" y="484"/>
                </a:lnTo>
                <a:lnTo>
                  <a:pt x="1073" y="538"/>
                </a:lnTo>
                <a:lnTo>
                  <a:pt x="1079" y="569"/>
                </a:lnTo>
                <a:lnTo>
                  <a:pt x="1077" y="607"/>
                </a:lnTo>
                <a:lnTo>
                  <a:pt x="1078" y="615"/>
                </a:lnTo>
                <a:lnTo>
                  <a:pt x="1081" y="620"/>
                </a:lnTo>
                <a:lnTo>
                  <a:pt x="1093" y="629"/>
                </a:lnTo>
                <a:lnTo>
                  <a:pt x="1101" y="639"/>
                </a:lnTo>
                <a:lnTo>
                  <a:pt x="1084" y="666"/>
                </a:lnTo>
                <a:lnTo>
                  <a:pt x="1083" y="677"/>
                </a:lnTo>
                <a:lnTo>
                  <a:pt x="1083" y="681"/>
                </a:lnTo>
                <a:lnTo>
                  <a:pt x="1083" y="694"/>
                </a:lnTo>
                <a:lnTo>
                  <a:pt x="1090" y="703"/>
                </a:lnTo>
                <a:lnTo>
                  <a:pt x="1098" y="715"/>
                </a:lnTo>
                <a:lnTo>
                  <a:pt x="1104" y="733"/>
                </a:lnTo>
                <a:lnTo>
                  <a:pt x="1159" y="792"/>
                </a:lnTo>
                <a:lnTo>
                  <a:pt x="1164" y="795"/>
                </a:lnTo>
                <a:lnTo>
                  <a:pt x="1170" y="804"/>
                </a:lnTo>
                <a:lnTo>
                  <a:pt x="1217" y="835"/>
                </a:lnTo>
                <a:lnTo>
                  <a:pt x="1220" y="840"/>
                </a:lnTo>
                <a:lnTo>
                  <a:pt x="1223" y="848"/>
                </a:lnTo>
                <a:lnTo>
                  <a:pt x="1219" y="849"/>
                </a:lnTo>
                <a:lnTo>
                  <a:pt x="1214" y="856"/>
                </a:lnTo>
                <a:lnTo>
                  <a:pt x="1212" y="863"/>
                </a:lnTo>
                <a:lnTo>
                  <a:pt x="1195" y="866"/>
                </a:lnTo>
                <a:lnTo>
                  <a:pt x="1193" y="869"/>
                </a:lnTo>
                <a:lnTo>
                  <a:pt x="1182" y="878"/>
                </a:lnTo>
                <a:lnTo>
                  <a:pt x="1170" y="885"/>
                </a:lnTo>
                <a:lnTo>
                  <a:pt x="1157" y="890"/>
                </a:lnTo>
                <a:lnTo>
                  <a:pt x="1144" y="892"/>
                </a:lnTo>
                <a:lnTo>
                  <a:pt x="1086" y="889"/>
                </a:lnTo>
                <a:lnTo>
                  <a:pt x="1076" y="890"/>
                </a:lnTo>
                <a:lnTo>
                  <a:pt x="1068" y="893"/>
                </a:lnTo>
                <a:lnTo>
                  <a:pt x="1061" y="901"/>
                </a:lnTo>
                <a:lnTo>
                  <a:pt x="1055" y="915"/>
                </a:lnTo>
                <a:lnTo>
                  <a:pt x="1055" y="943"/>
                </a:lnTo>
                <a:lnTo>
                  <a:pt x="1058" y="962"/>
                </a:lnTo>
                <a:lnTo>
                  <a:pt x="1037" y="987"/>
                </a:lnTo>
                <a:lnTo>
                  <a:pt x="1027" y="992"/>
                </a:lnTo>
                <a:lnTo>
                  <a:pt x="1015" y="999"/>
                </a:lnTo>
                <a:lnTo>
                  <a:pt x="1004" y="999"/>
                </a:lnTo>
                <a:lnTo>
                  <a:pt x="993" y="995"/>
                </a:lnTo>
                <a:lnTo>
                  <a:pt x="983" y="991"/>
                </a:lnTo>
                <a:lnTo>
                  <a:pt x="959" y="974"/>
                </a:lnTo>
                <a:lnTo>
                  <a:pt x="949" y="96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12" name="Freeform 14888"/>
          <p:cNvSpPr>
            <a:spLocks/>
          </p:cNvSpPr>
          <p:nvPr/>
        </p:nvSpPr>
        <p:spPr bwMode="auto">
          <a:xfrm>
            <a:off x="1181257" y="1744828"/>
            <a:ext cx="599524" cy="491687"/>
          </a:xfrm>
          <a:custGeom>
            <a:avLst/>
            <a:gdLst/>
            <a:ahLst/>
            <a:cxnLst>
              <a:cxn ang="0">
                <a:pos x="386" y="440"/>
              </a:cxn>
              <a:cxn ang="0">
                <a:pos x="384" y="402"/>
              </a:cxn>
              <a:cxn ang="0">
                <a:pos x="394" y="388"/>
              </a:cxn>
              <a:cxn ang="0">
                <a:pos x="356" y="346"/>
              </a:cxn>
              <a:cxn ang="0">
                <a:pos x="301" y="287"/>
              </a:cxn>
              <a:cxn ang="0">
                <a:pos x="194" y="293"/>
              </a:cxn>
              <a:cxn ang="0">
                <a:pos x="195" y="247"/>
              </a:cxn>
              <a:cxn ang="0">
                <a:pos x="216" y="233"/>
              </a:cxn>
              <a:cxn ang="0">
                <a:pos x="210" y="205"/>
              </a:cxn>
              <a:cxn ang="0">
                <a:pos x="150" y="160"/>
              </a:cxn>
              <a:cxn ang="0">
                <a:pos x="0" y="138"/>
              </a:cxn>
              <a:cxn ang="0">
                <a:pos x="72" y="86"/>
              </a:cxn>
              <a:cxn ang="0">
                <a:pos x="163" y="16"/>
              </a:cxn>
              <a:cxn ang="0">
                <a:pos x="218" y="23"/>
              </a:cxn>
              <a:cxn ang="0">
                <a:pos x="273" y="47"/>
              </a:cxn>
              <a:cxn ang="0">
                <a:pos x="337" y="16"/>
              </a:cxn>
              <a:cxn ang="0">
                <a:pos x="475" y="45"/>
              </a:cxn>
              <a:cxn ang="0">
                <a:pos x="526" y="45"/>
              </a:cxn>
              <a:cxn ang="0">
                <a:pos x="717" y="175"/>
              </a:cxn>
              <a:cxn ang="0">
                <a:pos x="912" y="304"/>
              </a:cxn>
              <a:cxn ang="0">
                <a:pos x="1037" y="368"/>
              </a:cxn>
              <a:cxn ang="0">
                <a:pos x="1095" y="390"/>
              </a:cxn>
              <a:cxn ang="0">
                <a:pos x="1121" y="409"/>
              </a:cxn>
              <a:cxn ang="0">
                <a:pos x="1112" y="425"/>
              </a:cxn>
              <a:cxn ang="0">
                <a:pos x="1089" y="438"/>
              </a:cxn>
              <a:cxn ang="0">
                <a:pos x="1044" y="488"/>
              </a:cxn>
              <a:cxn ang="0">
                <a:pos x="1045" y="522"/>
              </a:cxn>
              <a:cxn ang="0">
                <a:pos x="1027" y="577"/>
              </a:cxn>
              <a:cxn ang="0">
                <a:pos x="1004" y="582"/>
              </a:cxn>
              <a:cxn ang="0">
                <a:pos x="1017" y="591"/>
              </a:cxn>
              <a:cxn ang="0">
                <a:pos x="1008" y="623"/>
              </a:cxn>
              <a:cxn ang="0">
                <a:pos x="982" y="636"/>
              </a:cxn>
              <a:cxn ang="0">
                <a:pos x="957" y="691"/>
              </a:cxn>
              <a:cxn ang="0">
                <a:pos x="945" y="701"/>
              </a:cxn>
              <a:cxn ang="0">
                <a:pos x="945" y="708"/>
              </a:cxn>
              <a:cxn ang="0">
                <a:pos x="952" y="724"/>
              </a:cxn>
              <a:cxn ang="0">
                <a:pos x="947" y="804"/>
              </a:cxn>
              <a:cxn ang="0">
                <a:pos x="923" y="839"/>
              </a:cxn>
              <a:cxn ang="0">
                <a:pos x="937" y="876"/>
              </a:cxn>
              <a:cxn ang="0">
                <a:pos x="938" y="906"/>
              </a:cxn>
              <a:cxn ang="0">
                <a:pos x="948" y="927"/>
              </a:cxn>
              <a:cxn ang="0">
                <a:pos x="868" y="907"/>
              </a:cxn>
              <a:cxn ang="0">
                <a:pos x="803" y="854"/>
              </a:cxn>
              <a:cxn ang="0">
                <a:pos x="750" y="797"/>
              </a:cxn>
              <a:cxn ang="0">
                <a:pos x="682" y="788"/>
              </a:cxn>
              <a:cxn ang="0">
                <a:pos x="634" y="744"/>
              </a:cxn>
              <a:cxn ang="0">
                <a:pos x="600" y="768"/>
              </a:cxn>
              <a:cxn ang="0">
                <a:pos x="596" y="710"/>
              </a:cxn>
              <a:cxn ang="0">
                <a:pos x="529" y="632"/>
              </a:cxn>
              <a:cxn ang="0">
                <a:pos x="511" y="555"/>
              </a:cxn>
              <a:cxn ang="0">
                <a:pos x="537" y="512"/>
              </a:cxn>
              <a:cxn ang="0">
                <a:pos x="461" y="478"/>
              </a:cxn>
            </a:cxnLst>
            <a:rect l="0" t="0" r="r" b="b"/>
            <a:pathLst>
              <a:path w="1121" h="932">
                <a:moveTo>
                  <a:pt x="428" y="458"/>
                </a:moveTo>
                <a:lnTo>
                  <a:pt x="395" y="446"/>
                </a:lnTo>
                <a:lnTo>
                  <a:pt x="384" y="442"/>
                </a:lnTo>
                <a:lnTo>
                  <a:pt x="386" y="440"/>
                </a:lnTo>
                <a:lnTo>
                  <a:pt x="388" y="431"/>
                </a:lnTo>
                <a:lnTo>
                  <a:pt x="387" y="423"/>
                </a:lnTo>
                <a:lnTo>
                  <a:pt x="385" y="414"/>
                </a:lnTo>
                <a:lnTo>
                  <a:pt x="384" y="402"/>
                </a:lnTo>
                <a:lnTo>
                  <a:pt x="382" y="396"/>
                </a:lnTo>
                <a:lnTo>
                  <a:pt x="382" y="391"/>
                </a:lnTo>
                <a:lnTo>
                  <a:pt x="385" y="390"/>
                </a:lnTo>
                <a:lnTo>
                  <a:pt x="394" y="388"/>
                </a:lnTo>
                <a:lnTo>
                  <a:pt x="395" y="386"/>
                </a:lnTo>
                <a:lnTo>
                  <a:pt x="390" y="374"/>
                </a:lnTo>
                <a:lnTo>
                  <a:pt x="365" y="358"/>
                </a:lnTo>
                <a:lnTo>
                  <a:pt x="356" y="346"/>
                </a:lnTo>
                <a:lnTo>
                  <a:pt x="355" y="330"/>
                </a:lnTo>
                <a:lnTo>
                  <a:pt x="360" y="323"/>
                </a:lnTo>
                <a:lnTo>
                  <a:pt x="359" y="318"/>
                </a:lnTo>
                <a:lnTo>
                  <a:pt x="301" y="287"/>
                </a:lnTo>
                <a:lnTo>
                  <a:pt x="274" y="288"/>
                </a:lnTo>
                <a:lnTo>
                  <a:pt x="245" y="298"/>
                </a:lnTo>
                <a:lnTo>
                  <a:pt x="217" y="304"/>
                </a:lnTo>
                <a:lnTo>
                  <a:pt x="194" y="293"/>
                </a:lnTo>
                <a:lnTo>
                  <a:pt x="192" y="284"/>
                </a:lnTo>
                <a:lnTo>
                  <a:pt x="191" y="270"/>
                </a:lnTo>
                <a:lnTo>
                  <a:pt x="192" y="255"/>
                </a:lnTo>
                <a:lnTo>
                  <a:pt x="195" y="247"/>
                </a:lnTo>
                <a:lnTo>
                  <a:pt x="200" y="243"/>
                </a:lnTo>
                <a:lnTo>
                  <a:pt x="206" y="243"/>
                </a:lnTo>
                <a:lnTo>
                  <a:pt x="210" y="242"/>
                </a:lnTo>
                <a:lnTo>
                  <a:pt x="216" y="233"/>
                </a:lnTo>
                <a:lnTo>
                  <a:pt x="216" y="226"/>
                </a:lnTo>
                <a:lnTo>
                  <a:pt x="215" y="218"/>
                </a:lnTo>
                <a:lnTo>
                  <a:pt x="212" y="211"/>
                </a:lnTo>
                <a:lnTo>
                  <a:pt x="210" y="205"/>
                </a:lnTo>
                <a:lnTo>
                  <a:pt x="201" y="197"/>
                </a:lnTo>
                <a:lnTo>
                  <a:pt x="176" y="188"/>
                </a:lnTo>
                <a:lnTo>
                  <a:pt x="165" y="180"/>
                </a:lnTo>
                <a:lnTo>
                  <a:pt x="150" y="160"/>
                </a:lnTo>
                <a:lnTo>
                  <a:pt x="141" y="155"/>
                </a:lnTo>
                <a:lnTo>
                  <a:pt x="48" y="158"/>
                </a:lnTo>
                <a:lnTo>
                  <a:pt x="21" y="151"/>
                </a:lnTo>
                <a:lnTo>
                  <a:pt x="0" y="138"/>
                </a:lnTo>
                <a:lnTo>
                  <a:pt x="5" y="125"/>
                </a:lnTo>
                <a:lnTo>
                  <a:pt x="42" y="100"/>
                </a:lnTo>
                <a:lnTo>
                  <a:pt x="56" y="74"/>
                </a:lnTo>
                <a:lnTo>
                  <a:pt x="72" y="86"/>
                </a:lnTo>
                <a:lnTo>
                  <a:pt x="89" y="89"/>
                </a:lnTo>
                <a:lnTo>
                  <a:pt x="106" y="84"/>
                </a:lnTo>
                <a:lnTo>
                  <a:pt x="119" y="73"/>
                </a:lnTo>
                <a:lnTo>
                  <a:pt x="163" y="16"/>
                </a:lnTo>
                <a:lnTo>
                  <a:pt x="167" y="0"/>
                </a:lnTo>
                <a:lnTo>
                  <a:pt x="185" y="0"/>
                </a:lnTo>
                <a:lnTo>
                  <a:pt x="208" y="13"/>
                </a:lnTo>
                <a:lnTo>
                  <a:pt x="218" y="23"/>
                </a:lnTo>
                <a:lnTo>
                  <a:pt x="241" y="40"/>
                </a:lnTo>
                <a:lnTo>
                  <a:pt x="251" y="44"/>
                </a:lnTo>
                <a:lnTo>
                  <a:pt x="262" y="47"/>
                </a:lnTo>
                <a:lnTo>
                  <a:pt x="273" y="47"/>
                </a:lnTo>
                <a:lnTo>
                  <a:pt x="285" y="41"/>
                </a:lnTo>
                <a:lnTo>
                  <a:pt x="295" y="35"/>
                </a:lnTo>
                <a:lnTo>
                  <a:pt x="317" y="11"/>
                </a:lnTo>
                <a:lnTo>
                  <a:pt x="337" y="16"/>
                </a:lnTo>
                <a:lnTo>
                  <a:pt x="367" y="31"/>
                </a:lnTo>
                <a:lnTo>
                  <a:pt x="379" y="35"/>
                </a:lnTo>
                <a:lnTo>
                  <a:pt x="463" y="45"/>
                </a:lnTo>
                <a:lnTo>
                  <a:pt x="475" y="45"/>
                </a:lnTo>
                <a:lnTo>
                  <a:pt x="494" y="38"/>
                </a:lnTo>
                <a:lnTo>
                  <a:pt x="509" y="35"/>
                </a:lnTo>
                <a:lnTo>
                  <a:pt x="519" y="39"/>
                </a:lnTo>
                <a:lnTo>
                  <a:pt x="526" y="45"/>
                </a:lnTo>
                <a:lnTo>
                  <a:pt x="548" y="75"/>
                </a:lnTo>
                <a:lnTo>
                  <a:pt x="558" y="84"/>
                </a:lnTo>
                <a:lnTo>
                  <a:pt x="621" y="127"/>
                </a:lnTo>
                <a:lnTo>
                  <a:pt x="717" y="175"/>
                </a:lnTo>
                <a:lnTo>
                  <a:pt x="740" y="183"/>
                </a:lnTo>
                <a:lnTo>
                  <a:pt x="757" y="187"/>
                </a:lnTo>
                <a:lnTo>
                  <a:pt x="774" y="187"/>
                </a:lnTo>
                <a:lnTo>
                  <a:pt x="912" y="304"/>
                </a:lnTo>
                <a:lnTo>
                  <a:pt x="955" y="331"/>
                </a:lnTo>
                <a:lnTo>
                  <a:pt x="982" y="346"/>
                </a:lnTo>
                <a:lnTo>
                  <a:pt x="1020" y="356"/>
                </a:lnTo>
                <a:lnTo>
                  <a:pt x="1037" y="368"/>
                </a:lnTo>
                <a:lnTo>
                  <a:pt x="1049" y="378"/>
                </a:lnTo>
                <a:lnTo>
                  <a:pt x="1062" y="385"/>
                </a:lnTo>
                <a:lnTo>
                  <a:pt x="1073" y="388"/>
                </a:lnTo>
                <a:lnTo>
                  <a:pt x="1095" y="390"/>
                </a:lnTo>
                <a:lnTo>
                  <a:pt x="1106" y="392"/>
                </a:lnTo>
                <a:lnTo>
                  <a:pt x="1112" y="396"/>
                </a:lnTo>
                <a:lnTo>
                  <a:pt x="1117" y="403"/>
                </a:lnTo>
                <a:lnTo>
                  <a:pt x="1121" y="409"/>
                </a:lnTo>
                <a:lnTo>
                  <a:pt x="1121" y="414"/>
                </a:lnTo>
                <a:lnTo>
                  <a:pt x="1117" y="419"/>
                </a:lnTo>
                <a:lnTo>
                  <a:pt x="1115" y="422"/>
                </a:lnTo>
                <a:lnTo>
                  <a:pt x="1112" y="425"/>
                </a:lnTo>
                <a:lnTo>
                  <a:pt x="1096" y="438"/>
                </a:lnTo>
                <a:lnTo>
                  <a:pt x="1096" y="440"/>
                </a:lnTo>
                <a:lnTo>
                  <a:pt x="1093" y="438"/>
                </a:lnTo>
                <a:lnTo>
                  <a:pt x="1089" y="438"/>
                </a:lnTo>
                <a:lnTo>
                  <a:pt x="1087" y="447"/>
                </a:lnTo>
                <a:lnTo>
                  <a:pt x="1079" y="456"/>
                </a:lnTo>
                <a:lnTo>
                  <a:pt x="1049" y="481"/>
                </a:lnTo>
                <a:lnTo>
                  <a:pt x="1044" y="488"/>
                </a:lnTo>
                <a:lnTo>
                  <a:pt x="1040" y="498"/>
                </a:lnTo>
                <a:lnTo>
                  <a:pt x="1040" y="505"/>
                </a:lnTo>
                <a:lnTo>
                  <a:pt x="1045" y="515"/>
                </a:lnTo>
                <a:lnTo>
                  <a:pt x="1045" y="522"/>
                </a:lnTo>
                <a:lnTo>
                  <a:pt x="1031" y="541"/>
                </a:lnTo>
                <a:lnTo>
                  <a:pt x="1029" y="550"/>
                </a:lnTo>
                <a:lnTo>
                  <a:pt x="1029" y="569"/>
                </a:lnTo>
                <a:lnTo>
                  <a:pt x="1027" y="577"/>
                </a:lnTo>
                <a:lnTo>
                  <a:pt x="1024" y="575"/>
                </a:lnTo>
                <a:lnTo>
                  <a:pt x="1017" y="568"/>
                </a:lnTo>
                <a:lnTo>
                  <a:pt x="1013" y="575"/>
                </a:lnTo>
                <a:lnTo>
                  <a:pt x="1004" y="582"/>
                </a:lnTo>
                <a:lnTo>
                  <a:pt x="987" y="592"/>
                </a:lnTo>
                <a:lnTo>
                  <a:pt x="990" y="597"/>
                </a:lnTo>
                <a:lnTo>
                  <a:pt x="999" y="592"/>
                </a:lnTo>
                <a:lnTo>
                  <a:pt x="1017" y="591"/>
                </a:lnTo>
                <a:lnTo>
                  <a:pt x="1027" y="588"/>
                </a:lnTo>
                <a:lnTo>
                  <a:pt x="1023" y="595"/>
                </a:lnTo>
                <a:lnTo>
                  <a:pt x="1011" y="611"/>
                </a:lnTo>
                <a:lnTo>
                  <a:pt x="1008" y="623"/>
                </a:lnTo>
                <a:lnTo>
                  <a:pt x="1005" y="627"/>
                </a:lnTo>
                <a:lnTo>
                  <a:pt x="995" y="626"/>
                </a:lnTo>
                <a:lnTo>
                  <a:pt x="986" y="627"/>
                </a:lnTo>
                <a:lnTo>
                  <a:pt x="982" y="636"/>
                </a:lnTo>
                <a:lnTo>
                  <a:pt x="979" y="648"/>
                </a:lnTo>
                <a:lnTo>
                  <a:pt x="964" y="670"/>
                </a:lnTo>
                <a:lnTo>
                  <a:pt x="960" y="681"/>
                </a:lnTo>
                <a:lnTo>
                  <a:pt x="957" y="691"/>
                </a:lnTo>
                <a:lnTo>
                  <a:pt x="957" y="710"/>
                </a:lnTo>
                <a:lnTo>
                  <a:pt x="955" y="718"/>
                </a:lnTo>
                <a:lnTo>
                  <a:pt x="954" y="702"/>
                </a:lnTo>
                <a:lnTo>
                  <a:pt x="945" y="701"/>
                </a:lnTo>
                <a:lnTo>
                  <a:pt x="937" y="707"/>
                </a:lnTo>
                <a:lnTo>
                  <a:pt x="937" y="718"/>
                </a:lnTo>
                <a:lnTo>
                  <a:pt x="939" y="713"/>
                </a:lnTo>
                <a:lnTo>
                  <a:pt x="945" y="708"/>
                </a:lnTo>
                <a:lnTo>
                  <a:pt x="946" y="703"/>
                </a:lnTo>
                <a:lnTo>
                  <a:pt x="949" y="710"/>
                </a:lnTo>
                <a:lnTo>
                  <a:pt x="951" y="717"/>
                </a:lnTo>
                <a:lnTo>
                  <a:pt x="952" y="724"/>
                </a:lnTo>
                <a:lnTo>
                  <a:pt x="952" y="727"/>
                </a:lnTo>
                <a:lnTo>
                  <a:pt x="955" y="727"/>
                </a:lnTo>
                <a:lnTo>
                  <a:pt x="955" y="752"/>
                </a:lnTo>
                <a:lnTo>
                  <a:pt x="947" y="804"/>
                </a:lnTo>
                <a:lnTo>
                  <a:pt x="951" y="830"/>
                </a:lnTo>
                <a:lnTo>
                  <a:pt x="941" y="825"/>
                </a:lnTo>
                <a:lnTo>
                  <a:pt x="932" y="843"/>
                </a:lnTo>
                <a:lnTo>
                  <a:pt x="923" y="839"/>
                </a:lnTo>
                <a:lnTo>
                  <a:pt x="923" y="843"/>
                </a:lnTo>
                <a:lnTo>
                  <a:pt x="931" y="850"/>
                </a:lnTo>
                <a:lnTo>
                  <a:pt x="934" y="857"/>
                </a:lnTo>
                <a:lnTo>
                  <a:pt x="937" y="876"/>
                </a:lnTo>
                <a:lnTo>
                  <a:pt x="948" y="899"/>
                </a:lnTo>
                <a:lnTo>
                  <a:pt x="951" y="908"/>
                </a:lnTo>
                <a:lnTo>
                  <a:pt x="937" y="899"/>
                </a:lnTo>
                <a:lnTo>
                  <a:pt x="938" y="906"/>
                </a:lnTo>
                <a:lnTo>
                  <a:pt x="941" y="914"/>
                </a:lnTo>
                <a:lnTo>
                  <a:pt x="946" y="912"/>
                </a:lnTo>
                <a:lnTo>
                  <a:pt x="949" y="914"/>
                </a:lnTo>
                <a:lnTo>
                  <a:pt x="948" y="927"/>
                </a:lnTo>
                <a:lnTo>
                  <a:pt x="946" y="932"/>
                </a:lnTo>
                <a:lnTo>
                  <a:pt x="919" y="918"/>
                </a:lnTo>
                <a:lnTo>
                  <a:pt x="877" y="912"/>
                </a:lnTo>
                <a:lnTo>
                  <a:pt x="868" y="907"/>
                </a:lnTo>
                <a:lnTo>
                  <a:pt x="833" y="871"/>
                </a:lnTo>
                <a:lnTo>
                  <a:pt x="819" y="862"/>
                </a:lnTo>
                <a:lnTo>
                  <a:pt x="810" y="859"/>
                </a:lnTo>
                <a:lnTo>
                  <a:pt x="803" y="854"/>
                </a:lnTo>
                <a:lnTo>
                  <a:pt x="796" y="847"/>
                </a:lnTo>
                <a:lnTo>
                  <a:pt x="779" y="821"/>
                </a:lnTo>
                <a:lnTo>
                  <a:pt x="768" y="809"/>
                </a:lnTo>
                <a:lnTo>
                  <a:pt x="750" y="797"/>
                </a:lnTo>
                <a:lnTo>
                  <a:pt x="735" y="795"/>
                </a:lnTo>
                <a:lnTo>
                  <a:pt x="705" y="798"/>
                </a:lnTo>
                <a:lnTo>
                  <a:pt x="691" y="795"/>
                </a:lnTo>
                <a:lnTo>
                  <a:pt x="682" y="788"/>
                </a:lnTo>
                <a:lnTo>
                  <a:pt x="661" y="760"/>
                </a:lnTo>
                <a:lnTo>
                  <a:pt x="652" y="750"/>
                </a:lnTo>
                <a:lnTo>
                  <a:pt x="643" y="744"/>
                </a:lnTo>
                <a:lnTo>
                  <a:pt x="634" y="744"/>
                </a:lnTo>
                <a:lnTo>
                  <a:pt x="626" y="746"/>
                </a:lnTo>
                <a:lnTo>
                  <a:pt x="621" y="752"/>
                </a:lnTo>
                <a:lnTo>
                  <a:pt x="606" y="767"/>
                </a:lnTo>
                <a:lnTo>
                  <a:pt x="600" y="768"/>
                </a:lnTo>
                <a:lnTo>
                  <a:pt x="597" y="764"/>
                </a:lnTo>
                <a:lnTo>
                  <a:pt x="596" y="752"/>
                </a:lnTo>
                <a:lnTo>
                  <a:pt x="598" y="725"/>
                </a:lnTo>
                <a:lnTo>
                  <a:pt x="596" y="710"/>
                </a:lnTo>
                <a:lnTo>
                  <a:pt x="590" y="696"/>
                </a:lnTo>
                <a:lnTo>
                  <a:pt x="581" y="683"/>
                </a:lnTo>
                <a:lnTo>
                  <a:pt x="543" y="650"/>
                </a:lnTo>
                <a:lnTo>
                  <a:pt x="529" y="632"/>
                </a:lnTo>
                <a:lnTo>
                  <a:pt x="515" y="602"/>
                </a:lnTo>
                <a:lnTo>
                  <a:pt x="509" y="582"/>
                </a:lnTo>
                <a:lnTo>
                  <a:pt x="508" y="566"/>
                </a:lnTo>
                <a:lnTo>
                  <a:pt x="511" y="555"/>
                </a:lnTo>
                <a:lnTo>
                  <a:pt x="515" y="546"/>
                </a:lnTo>
                <a:lnTo>
                  <a:pt x="532" y="529"/>
                </a:lnTo>
                <a:lnTo>
                  <a:pt x="537" y="521"/>
                </a:lnTo>
                <a:lnTo>
                  <a:pt x="537" y="512"/>
                </a:lnTo>
                <a:lnTo>
                  <a:pt x="530" y="502"/>
                </a:lnTo>
                <a:lnTo>
                  <a:pt x="519" y="496"/>
                </a:lnTo>
                <a:lnTo>
                  <a:pt x="479" y="484"/>
                </a:lnTo>
                <a:lnTo>
                  <a:pt x="461" y="478"/>
                </a:lnTo>
                <a:lnTo>
                  <a:pt x="428" y="458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14" name="Freeform 14890"/>
          <p:cNvSpPr>
            <a:spLocks/>
          </p:cNvSpPr>
          <p:nvPr/>
        </p:nvSpPr>
        <p:spPr bwMode="auto">
          <a:xfrm>
            <a:off x="1352549" y="1023157"/>
            <a:ext cx="267645" cy="415026"/>
          </a:xfrm>
          <a:custGeom>
            <a:avLst/>
            <a:gdLst/>
            <a:ahLst/>
            <a:cxnLst>
              <a:cxn ang="0">
                <a:pos x="24" y="380"/>
              </a:cxn>
              <a:cxn ang="0">
                <a:pos x="27" y="298"/>
              </a:cxn>
              <a:cxn ang="0">
                <a:pos x="57" y="251"/>
              </a:cxn>
              <a:cxn ang="0">
                <a:pos x="59" y="234"/>
              </a:cxn>
              <a:cxn ang="0">
                <a:pos x="60" y="214"/>
              </a:cxn>
              <a:cxn ang="0">
                <a:pos x="71" y="199"/>
              </a:cxn>
              <a:cxn ang="0">
                <a:pos x="94" y="201"/>
              </a:cxn>
              <a:cxn ang="0">
                <a:pos x="120" y="207"/>
              </a:cxn>
              <a:cxn ang="0">
                <a:pos x="132" y="197"/>
              </a:cxn>
              <a:cxn ang="0">
                <a:pos x="147" y="141"/>
              </a:cxn>
              <a:cxn ang="0">
                <a:pos x="162" y="116"/>
              </a:cxn>
              <a:cxn ang="0">
                <a:pos x="188" y="84"/>
              </a:cxn>
              <a:cxn ang="0">
                <a:pos x="207" y="29"/>
              </a:cxn>
              <a:cxn ang="0">
                <a:pos x="217" y="2"/>
              </a:cxn>
              <a:cxn ang="0">
                <a:pos x="253" y="6"/>
              </a:cxn>
              <a:cxn ang="0">
                <a:pos x="365" y="35"/>
              </a:cxn>
              <a:cxn ang="0">
                <a:pos x="471" y="37"/>
              </a:cxn>
              <a:cxn ang="0">
                <a:pos x="490" y="71"/>
              </a:cxn>
              <a:cxn ang="0">
                <a:pos x="500" y="107"/>
              </a:cxn>
              <a:cxn ang="0">
                <a:pos x="492" y="137"/>
              </a:cxn>
              <a:cxn ang="0">
                <a:pos x="460" y="176"/>
              </a:cxn>
              <a:cxn ang="0">
                <a:pos x="432" y="224"/>
              </a:cxn>
              <a:cxn ang="0">
                <a:pos x="423" y="258"/>
              </a:cxn>
              <a:cxn ang="0">
                <a:pos x="423" y="372"/>
              </a:cxn>
              <a:cxn ang="0">
                <a:pos x="433" y="403"/>
              </a:cxn>
              <a:cxn ang="0">
                <a:pos x="464" y="474"/>
              </a:cxn>
              <a:cxn ang="0">
                <a:pos x="449" y="532"/>
              </a:cxn>
              <a:cxn ang="0">
                <a:pos x="438" y="688"/>
              </a:cxn>
              <a:cxn ang="0">
                <a:pos x="450" y="727"/>
              </a:cxn>
              <a:cxn ang="0">
                <a:pos x="463" y="742"/>
              </a:cxn>
              <a:cxn ang="0">
                <a:pos x="463" y="762"/>
              </a:cxn>
              <a:cxn ang="0">
                <a:pos x="420" y="779"/>
              </a:cxn>
              <a:cxn ang="0">
                <a:pos x="357" y="785"/>
              </a:cxn>
              <a:cxn ang="0">
                <a:pos x="281" y="734"/>
              </a:cxn>
              <a:cxn ang="0">
                <a:pos x="214" y="668"/>
              </a:cxn>
              <a:cxn ang="0">
                <a:pos x="163" y="633"/>
              </a:cxn>
              <a:cxn ang="0">
                <a:pos x="155" y="610"/>
              </a:cxn>
              <a:cxn ang="0">
                <a:pos x="164" y="579"/>
              </a:cxn>
              <a:cxn ang="0">
                <a:pos x="150" y="551"/>
              </a:cxn>
              <a:cxn ang="0">
                <a:pos x="98" y="492"/>
              </a:cxn>
              <a:cxn ang="0">
                <a:pos x="94" y="447"/>
              </a:cxn>
              <a:cxn ang="0">
                <a:pos x="75" y="423"/>
              </a:cxn>
            </a:cxnLst>
            <a:rect l="0" t="0" r="r" b="b"/>
            <a:pathLst>
              <a:path w="500" h="785">
                <a:moveTo>
                  <a:pt x="48" y="405"/>
                </a:moveTo>
                <a:lnTo>
                  <a:pt x="24" y="380"/>
                </a:lnTo>
                <a:lnTo>
                  <a:pt x="0" y="325"/>
                </a:lnTo>
                <a:lnTo>
                  <a:pt x="27" y="298"/>
                </a:lnTo>
                <a:lnTo>
                  <a:pt x="53" y="258"/>
                </a:lnTo>
                <a:lnTo>
                  <a:pt x="57" y="251"/>
                </a:lnTo>
                <a:lnTo>
                  <a:pt x="59" y="243"/>
                </a:lnTo>
                <a:lnTo>
                  <a:pt x="59" y="234"/>
                </a:lnTo>
                <a:lnTo>
                  <a:pt x="59" y="224"/>
                </a:lnTo>
                <a:lnTo>
                  <a:pt x="60" y="214"/>
                </a:lnTo>
                <a:lnTo>
                  <a:pt x="63" y="206"/>
                </a:lnTo>
                <a:lnTo>
                  <a:pt x="71" y="199"/>
                </a:lnTo>
                <a:lnTo>
                  <a:pt x="84" y="198"/>
                </a:lnTo>
                <a:lnTo>
                  <a:pt x="94" y="201"/>
                </a:lnTo>
                <a:lnTo>
                  <a:pt x="113" y="207"/>
                </a:lnTo>
                <a:lnTo>
                  <a:pt x="120" y="207"/>
                </a:lnTo>
                <a:lnTo>
                  <a:pt x="126" y="205"/>
                </a:lnTo>
                <a:lnTo>
                  <a:pt x="132" y="197"/>
                </a:lnTo>
                <a:lnTo>
                  <a:pt x="143" y="153"/>
                </a:lnTo>
                <a:lnTo>
                  <a:pt x="147" y="141"/>
                </a:lnTo>
                <a:lnTo>
                  <a:pt x="153" y="128"/>
                </a:lnTo>
                <a:lnTo>
                  <a:pt x="162" y="116"/>
                </a:lnTo>
                <a:lnTo>
                  <a:pt x="181" y="94"/>
                </a:lnTo>
                <a:lnTo>
                  <a:pt x="188" y="84"/>
                </a:lnTo>
                <a:lnTo>
                  <a:pt x="204" y="41"/>
                </a:lnTo>
                <a:lnTo>
                  <a:pt x="207" y="29"/>
                </a:lnTo>
                <a:lnTo>
                  <a:pt x="211" y="8"/>
                </a:lnTo>
                <a:lnTo>
                  <a:pt x="217" y="2"/>
                </a:lnTo>
                <a:lnTo>
                  <a:pt x="228" y="0"/>
                </a:lnTo>
                <a:lnTo>
                  <a:pt x="253" y="6"/>
                </a:lnTo>
                <a:lnTo>
                  <a:pt x="324" y="32"/>
                </a:lnTo>
                <a:lnTo>
                  <a:pt x="365" y="35"/>
                </a:lnTo>
                <a:lnTo>
                  <a:pt x="426" y="45"/>
                </a:lnTo>
                <a:lnTo>
                  <a:pt x="471" y="37"/>
                </a:lnTo>
                <a:lnTo>
                  <a:pt x="483" y="57"/>
                </a:lnTo>
                <a:lnTo>
                  <a:pt x="490" y="71"/>
                </a:lnTo>
                <a:lnTo>
                  <a:pt x="497" y="88"/>
                </a:lnTo>
                <a:lnTo>
                  <a:pt x="500" y="107"/>
                </a:lnTo>
                <a:lnTo>
                  <a:pt x="498" y="121"/>
                </a:lnTo>
                <a:lnTo>
                  <a:pt x="492" y="137"/>
                </a:lnTo>
                <a:lnTo>
                  <a:pt x="484" y="148"/>
                </a:lnTo>
                <a:lnTo>
                  <a:pt x="460" y="176"/>
                </a:lnTo>
                <a:lnTo>
                  <a:pt x="440" y="210"/>
                </a:lnTo>
                <a:lnTo>
                  <a:pt x="432" y="224"/>
                </a:lnTo>
                <a:lnTo>
                  <a:pt x="426" y="240"/>
                </a:lnTo>
                <a:lnTo>
                  <a:pt x="423" y="258"/>
                </a:lnTo>
                <a:lnTo>
                  <a:pt x="418" y="336"/>
                </a:lnTo>
                <a:lnTo>
                  <a:pt x="423" y="372"/>
                </a:lnTo>
                <a:lnTo>
                  <a:pt x="426" y="388"/>
                </a:lnTo>
                <a:lnTo>
                  <a:pt x="433" y="403"/>
                </a:lnTo>
                <a:lnTo>
                  <a:pt x="456" y="443"/>
                </a:lnTo>
                <a:lnTo>
                  <a:pt x="464" y="474"/>
                </a:lnTo>
                <a:lnTo>
                  <a:pt x="459" y="500"/>
                </a:lnTo>
                <a:lnTo>
                  <a:pt x="449" y="532"/>
                </a:lnTo>
                <a:lnTo>
                  <a:pt x="438" y="663"/>
                </a:lnTo>
                <a:lnTo>
                  <a:pt x="438" y="688"/>
                </a:lnTo>
                <a:lnTo>
                  <a:pt x="441" y="708"/>
                </a:lnTo>
                <a:lnTo>
                  <a:pt x="450" y="727"/>
                </a:lnTo>
                <a:lnTo>
                  <a:pt x="456" y="735"/>
                </a:lnTo>
                <a:lnTo>
                  <a:pt x="463" y="742"/>
                </a:lnTo>
                <a:lnTo>
                  <a:pt x="477" y="751"/>
                </a:lnTo>
                <a:lnTo>
                  <a:pt x="463" y="762"/>
                </a:lnTo>
                <a:lnTo>
                  <a:pt x="451" y="767"/>
                </a:lnTo>
                <a:lnTo>
                  <a:pt x="420" y="779"/>
                </a:lnTo>
                <a:lnTo>
                  <a:pt x="400" y="782"/>
                </a:lnTo>
                <a:lnTo>
                  <a:pt x="357" y="785"/>
                </a:lnTo>
                <a:lnTo>
                  <a:pt x="307" y="771"/>
                </a:lnTo>
                <a:lnTo>
                  <a:pt x="281" y="734"/>
                </a:lnTo>
                <a:lnTo>
                  <a:pt x="252" y="700"/>
                </a:lnTo>
                <a:lnTo>
                  <a:pt x="214" y="668"/>
                </a:lnTo>
                <a:lnTo>
                  <a:pt x="172" y="642"/>
                </a:lnTo>
                <a:lnTo>
                  <a:pt x="163" y="633"/>
                </a:lnTo>
                <a:lnTo>
                  <a:pt x="159" y="625"/>
                </a:lnTo>
                <a:lnTo>
                  <a:pt x="155" y="610"/>
                </a:lnTo>
                <a:lnTo>
                  <a:pt x="158" y="600"/>
                </a:lnTo>
                <a:lnTo>
                  <a:pt x="164" y="579"/>
                </a:lnTo>
                <a:lnTo>
                  <a:pt x="161" y="567"/>
                </a:lnTo>
                <a:lnTo>
                  <a:pt x="150" y="551"/>
                </a:lnTo>
                <a:lnTo>
                  <a:pt x="107" y="505"/>
                </a:lnTo>
                <a:lnTo>
                  <a:pt x="98" y="492"/>
                </a:lnTo>
                <a:lnTo>
                  <a:pt x="99" y="458"/>
                </a:lnTo>
                <a:lnTo>
                  <a:pt x="94" y="447"/>
                </a:lnTo>
                <a:lnTo>
                  <a:pt x="88" y="435"/>
                </a:lnTo>
                <a:lnTo>
                  <a:pt x="75" y="423"/>
                </a:lnTo>
                <a:lnTo>
                  <a:pt x="48" y="40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16" name="Freeform 14892"/>
          <p:cNvSpPr>
            <a:spLocks/>
          </p:cNvSpPr>
          <p:nvPr/>
        </p:nvSpPr>
        <p:spPr bwMode="auto">
          <a:xfrm>
            <a:off x="1023348" y="1157974"/>
            <a:ext cx="420201" cy="341010"/>
          </a:xfrm>
          <a:custGeom>
            <a:avLst/>
            <a:gdLst/>
            <a:ahLst/>
            <a:cxnLst>
              <a:cxn ang="0">
                <a:pos x="600" y="639"/>
              </a:cxn>
              <a:cxn ang="0">
                <a:pos x="567" y="635"/>
              </a:cxn>
              <a:cxn ang="0">
                <a:pos x="546" y="603"/>
              </a:cxn>
              <a:cxn ang="0">
                <a:pos x="509" y="604"/>
              </a:cxn>
              <a:cxn ang="0">
                <a:pos x="466" y="588"/>
              </a:cxn>
              <a:cxn ang="0">
                <a:pos x="423" y="588"/>
              </a:cxn>
              <a:cxn ang="0">
                <a:pos x="349" y="613"/>
              </a:cxn>
              <a:cxn ang="0">
                <a:pos x="264" y="545"/>
              </a:cxn>
              <a:cxn ang="0">
                <a:pos x="265" y="480"/>
              </a:cxn>
              <a:cxn ang="0">
                <a:pos x="287" y="406"/>
              </a:cxn>
              <a:cxn ang="0">
                <a:pos x="258" y="380"/>
              </a:cxn>
              <a:cxn ang="0">
                <a:pos x="209" y="407"/>
              </a:cxn>
              <a:cxn ang="0">
                <a:pos x="68" y="397"/>
              </a:cxn>
              <a:cxn ang="0">
                <a:pos x="25" y="342"/>
              </a:cxn>
              <a:cxn ang="0">
                <a:pos x="22" y="316"/>
              </a:cxn>
              <a:cxn ang="0">
                <a:pos x="2" y="273"/>
              </a:cxn>
              <a:cxn ang="0">
                <a:pos x="31" y="233"/>
              </a:cxn>
              <a:cxn ang="0">
                <a:pos x="54" y="201"/>
              </a:cxn>
              <a:cxn ang="0">
                <a:pos x="92" y="232"/>
              </a:cxn>
              <a:cxn ang="0">
                <a:pos x="144" y="241"/>
              </a:cxn>
              <a:cxn ang="0">
                <a:pos x="174" y="253"/>
              </a:cxn>
              <a:cxn ang="0">
                <a:pos x="192" y="257"/>
              </a:cxn>
              <a:cxn ang="0">
                <a:pos x="203" y="225"/>
              </a:cxn>
              <a:cxn ang="0">
                <a:pos x="209" y="210"/>
              </a:cxn>
              <a:cxn ang="0">
                <a:pos x="287" y="246"/>
              </a:cxn>
              <a:cxn ang="0">
                <a:pos x="326" y="248"/>
              </a:cxn>
              <a:cxn ang="0">
                <a:pos x="347" y="215"/>
              </a:cxn>
              <a:cxn ang="0">
                <a:pos x="339" y="176"/>
              </a:cxn>
              <a:cxn ang="0">
                <a:pos x="309" y="104"/>
              </a:cxn>
              <a:cxn ang="0">
                <a:pos x="353" y="82"/>
              </a:cxn>
              <a:cxn ang="0">
                <a:pos x="420" y="118"/>
              </a:cxn>
              <a:cxn ang="0">
                <a:pos x="446" y="89"/>
              </a:cxn>
              <a:cxn ang="0">
                <a:pos x="474" y="70"/>
              </a:cxn>
              <a:cxn ang="0">
                <a:pos x="480" y="49"/>
              </a:cxn>
              <a:cxn ang="0">
                <a:pos x="483" y="0"/>
              </a:cxn>
              <a:cxn ang="0">
                <a:pos x="520" y="11"/>
              </a:cxn>
              <a:cxn ang="0">
                <a:pos x="561" y="59"/>
              </a:cxn>
              <a:cxn ang="0">
                <a:pos x="612" y="67"/>
              </a:cxn>
              <a:cxn ang="0">
                <a:pos x="687" y="165"/>
              </a:cxn>
              <a:cxn ang="0">
                <a:pos x="711" y="200"/>
              </a:cxn>
              <a:cxn ang="0">
                <a:pos x="762" y="294"/>
              </a:cxn>
              <a:cxn ang="0">
                <a:pos x="770" y="342"/>
              </a:cxn>
              <a:cxn ang="0">
                <a:pos x="775" y="376"/>
              </a:cxn>
              <a:cxn ang="0">
                <a:pos x="746" y="405"/>
              </a:cxn>
              <a:cxn ang="0">
                <a:pos x="677" y="428"/>
              </a:cxn>
              <a:cxn ang="0">
                <a:pos x="639" y="478"/>
              </a:cxn>
              <a:cxn ang="0">
                <a:pos x="657" y="578"/>
              </a:cxn>
            </a:cxnLst>
            <a:rect l="0" t="0" r="r" b="b"/>
            <a:pathLst>
              <a:path w="785" h="642">
                <a:moveTo>
                  <a:pt x="652" y="606"/>
                </a:moveTo>
                <a:lnTo>
                  <a:pt x="643" y="615"/>
                </a:lnTo>
                <a:lnTo>
                  <a:pt x="600" y="639"/>
                </a:lnTo>
                <a:lnTo>
                  <a:pt x="587" y="642"/>
                </a:lnTo>
                <a:lnTo>
                  <a:pt x="578" y="640"/>
                </a:lnTo>
                <a:lnTo>
                  <a:pt x="567" y="635"/>
                </a:lnTo>
                <a:lnTo>
                  <a:pt x="559" y="623"/>
                </a:lnTo>
                <a:lnTo>
                  <a:pt x="553" y="613"/>
                </a:lnTo>
                <a:lnTo>
                  <a:pt x="546" y="603"/>
                </a:lnTo>
                <a:lnTo>
                  <a:pt x="538" y="598"/>
                </a:lnTo>
                <a:lnTo>
                  <a:pt x="529" y="598"/>
                </a:lnTo>
                <a:lnTo>
                  <a:pt x="509" y="604"/>
                </a:lnTo>
                <a:lnTo>
                  <a:pt x="499" y="603"/>
                </a:lnTo>
                <a:lnTo>
                  <a:pt x="484" y="598"/>
                </a:lnTo>
                <a:lnTo>
                  <a:pt x="466" y="588"/>
                </a:lnTo>
                <a:lnTo>
                  <a:pt x="452" y="582"/>
                </a:lnTo>
                <a:lnTo>
                  <a:pt x="439" y="582"/>
                </a:lnTo>
                <a:lnTo>
                  <a:pt x="423" y="588"/>
                </a:lnTo>
                <a:lnTo>
                  <a:pt x="378" y="615"/>
                </a:lnTo>
                <a:lnTo>
                  <a:pt x="365" y="617"/>
                </a:lnTo>
                <a:lnTo>
                  <a:pt x="349" y="613"/>
                </a:lnTo>
                <a:lnTo>
                  <a:pt x="291" y="580"/>
                </a:lnTo>
                <a:lnTo>
                  <a:pt x="273" y="562"/>
                </a:lnTo>
                <a:lnTo>
                  <a:pt x="264" y="545"/>
                </a:lnTo>
                <a:lnTo>
                  <a:pt x="260" y="527"/>
                </a:lnTo>
                <a:lnTo>
                  <a:pt x="262" y="506"/>
                </a:lnTo>
                <a:lnTo>
                  <a:pt x="265" y="480"/>
                </a:lnTo>
                <a:lnTo>
                  <a:pt x="273" y="455"/>
                </a:lnTo>
                <a:lnTo>
                  <a:pt x="285" y="419"/>
                </a:lnTo>
                <a:lnTo>
                  <a:pt x="287" y="406"/>
                </a:lnTo>
                <a:lnTo>
                  <a:pt x="281" y="397"/>
                </a:lnTo>
                <a:lnTo>
                  <a:pt x="271" y="387"/>
                </a:lnTo>
                <a:lnTo>
                  <a:pt x="258" y="380"/>
                </a:lnTo>
                <a:lnTo>
                  <a:pt x="246" y="381"/>
                </a:lnTo>
                <a:lnTo>
                  <a:pt x="234" y="388"/>
                </a:lnTo>
                <a:lnTo>
                  <a:pt x="209" y="407"/>
                </a:lnTo>
                <a:lnTo>
                  <a:pt x="191" y="414"/>
                </a:lnTo>
                <a:lnTo>
                  <a:pt x="169" y="415"/>
                </a:lnTo>
                <a:lnTo>
                  <a:pt x="68" y="397"/>
                </a:lnTo>
                <a:lnTo>
                  <a:pt x="9" y="373"/>
                </a:lnTo>
                <a:lnTo>
                  <a:pt x="17" y="361"/>
                </a:lnTo>
                <a:lnTo>
                  <a:pt x="25" y="342"/>
                </a:lnTo>
                <a:lnTo>
                  <a:pt x="27" y="333"/>
                </a:lnTo>
                <a:lnTo>
                  <a:pt x="27" y="325"/>
                </a:lnTo>
                <a:lnTo>
                  <a:pt x="22" y="316"/>
                </a:lnTo>
                <a:lnTo>
                  <a:pt x="1" y="283"/>
                </a:lnTo>
                <a:lnTo>
                  <a:pt x="0" y="277"/>
                </a:lnTo>
                <a:lnTo>
                  <a:pt x="2" y="273"/>
                </a:lnTo>
                <a:lnTo>
                  <a:pt x="7" y="266"/>
                </a:lnTo>
                <a:lnTo>
                  <a:pt x="18" y="253"/>
                </a:lnTo>
                <a:lnTo>
                  <a:pt x="31" y="233"/>
                </a:lnTo>
                <a:lnTo>
                  <a:pt x="43" y="204"/>
                </a:lnTo>
                <a:lnTo>
                  <a:pt x="47" y="200"/>
                </a:lnTo>
                <a:lnTo>
                  <a:pt x="54" y="201"/>
                </a:lnTo>
                <a:lnTo>
                  <a:pt x="61" y="207"/>
                </a:lnTo>
                <a:lnTo>
                  <a:pt x="79" y="224"/>
                </a:lnTo>
                <a:lnTo>
                  <a:pt x="92" y="232"/>
                </a:lnTo>
                <a:lnTo>
                  <a:pt x="103" y="236"/>
                </a:lnTo>
                <a:lnTo>
                  <a:pt x="116" y="238"/>
                </a:lnTo>
                <a:lnTo>
                  <a:pt x="144" y="241"/>
                </a:lnTo>
                <a:lnTo>
                  <a:pt x="156" y="243"/>
                </a:lnTo>
                <a:lnTo>
                  <a:pt x="165" y="248"/>
                </a:lnTo>
                <a:lnTo>
                  <a:pt x="174" y="253"/>
                </a:lnTo>
                <a:lnTo>
                  <a:pt x="180" y="259"/>
                </a:lnTo>
                <a:lnTo>
                  <a:pt x="187" y="260"/>
                </a:lnTo>
                <a:lnTo>
                  <a:pt x="192" y="257"/>
                </a:lnTo>
                <a:lnTo>
                  <a:pt x="199" y="245"/>
                </a:lnTo>
                <a:lnTo>
                  <a:pt x="203" y="234"/>
                </a:lnTo>
                <a:lnTo>
                  <a:pt x="203" y="225"/>
                </a:lnTo>
                <a:lnTo>
                  <a:pt x="203" y="217"/>
                </a:lnTo>
                <a:lnTo>
                  <a:pt x="204" y="211"/>
                </a:lnTo>
                <a:lnTo>
                  <a:pt x="209" y="210"/>
                </a:lnTo>
                <a:lnTo>
                  <a:pt x="216" y="214"/>
                </a:lnTo>
                <a:lnTo>
                  <a:pt x="232" y="223"/>
                </a:lnTo>
                <a:lnTo>
                  <a:pt x="287" y="246"/>
                </a:lnTo>
                <a:lnTo>
                  <a:pt x="302" y="251"/>
                </a:lnTo>
                <a:lnTo>
                  <a:pt x="315" y="252"/>
                </a:lnTo>
                <a:lnTo>
                  <a:pt x="326" y="248"/>
                </a:lnTo>
                <a:lnTo>
                  <a:pt x="335" y="238"/>
                </a:lnTo>
                <a:lnTo>
                  <a:pt x="343" y="228"/>
                </a:lnTo>
                <a:lnTo>
                  <a:pt x="347" y="215"/>
                </a:lnTo>
                <a:lnTo>
                  <a:pt x="348" y="203"/>
                </a:lnTo>
                <a:lnTo>
                  <a:pt x="346" y="191"/>
                </a:lnTo>
                <a:lnTo>
                  <a:pt x="339" y="176"/>
                </a:lnTo>
                <a:lnTo>
                  <a:pt x="312" y="130"/>
                </a:lnTo>
                <a:lnTo>
                  <a:pt x="307" y="115"/>
                </a:lnTo>
                <a:lnTo>
                  <a:pt x="309" y="104"/>
                </a:lnTo>
                <a:lnTo>
                  <a:pt x="318" y="91"/>
                </a:lnTo>
                <a:lnTo>
                  <a:pt x="339" y="82"/>
                </a:lnTo>
                <a:lnTo>
                  <a:pt x="353" y="82"/>
                </a:lnTo>
                <a:lnTo>
                  <a:pt x="367" y="85"/>
                </a:lnTo>
                <a:lnTo>
                  <a:pt x="412" y="115"/>
                </a:lnTo>
                <a:lnTo>
                  <a:pt x="420" y="118"/>
                </a:lnTo>
                <a:lnTo>
                  <a:pt x="427" y="115"/>
                </a:lnTo>
                <a:lnTo>
                  <a:pt x="435" y="106"/>
                </a:lnTo>
                <a:lnTo>
                  <a:pt x="446" y="89"/>
                </a:lnTo>
                <a:lnTo>
                  <a:pt x="456" y="79"/>
                </a:lnTo>
                <a:lnTo>
                  <a:pt x="466" y="73"/>
                </a:lnTo>
                <a:lnTo>
                  <a:pt x="474" y="70"/>
                </a:lnTo>
                <a:lnTo>
                  <a:pt x="479" y="66"/>
                </a:lnTo>
                <a:lnTo>
                  <a:pt x="482" y="58"/>
                </a:lnTo>
                <a:lnTo>
                  <a:pt x="480" y="49"/>
                </a:lnTo>
                <a:lnTo>
                  <a:pt x="470" y="29"/>
                </a:lnTo>
                <a:lnTo>
                  <a:pt x="468" y="8"/>
                </a:lnTo>
                <a:lnTo>
                  <a:pt x="483" y="0"/>
                </a:lnTo>
                <a:lnTo>
                  <a:pt x="494" y="0"/>
                </a:lnTo>
                <a:lnTo>
                  <a:pt x="509" y="3"/>
                </a:lnTo>
                <a:lnTo>
                  <a:pt x="520" y="11"/>
                </a:lnTo>
                <a:lnTo>
                  <a:pt x="530" y="21"/>
                </a:lnTo>
                <a:lnTo>
                  <a:pt x="547" y="47"/>
                </a:lnTo>
                <a:lnTo>
                  <a:pt x="561" y="59"/>
                </a:lnTo>
                <a:lnTo>
                  <a:pt x="578" y="66"/>
                </a:lnTo>
                <a:lnTo>
                  <a:pt x="594" y="68"/>
                </a:lnTo>
                <a:lnTo>
                  <a:pt x="612" y="67"/>
                </a:lnTo>
                <a:lnTo>
                  <a:pt x="636" y="122"/>
                </a:lnTo>
                <a:lnTo>
                  <a:pt x="660" y="147"/>
                </a:lnTo>
                <a:lnTo>
                  <a:pt x="687" y="165"/>
                </a:lnTo>
                <a:lnTo>
                  <a:pt x="700" y="178"/>
                </a:lnTo>
                <a:lnTo>
                  <a:pt x="706" y="190"/>
                </a:lnTo>
                <a:lnTo>
                  <a:pt x="711" y="200"/>
                </a:lnTo>
                <a:lnTo>
                  <a:pt x="710" y="235"/>
                </a:lnTo>
                <a:lnTo>
                  <a:pt x="719" y="246"/>
                </a:lnTo>
                <a:lnTo>
                  <a:pt x="762" y="294"/>
                </a:lnTo>
                <a:lnTo>
                  <a:pt x="773" y="309"/>
                </a:lnTo>
                <a:lnTo>
                  <a:pt x="776" y="322"/>
                </a:lnTo>
                <a:lnTo>
                  <a:pt x="770" y="342"/>
                </a:lnTo>
                <a:lnTo>
                  <a:pt x="767" y="353"/>
                </a:lnTo>
                <a:lnTo>
                  <a:pt x="771" y="368"/>
                </a:lnTo>
                <a:lnTo>
                  <a:pt x="775" y="376"/>
                </a:lnTo>
                <a:lnTo>
                  <a:pt x="785" y="385"/>
                </a:lnTo>
                <a:lnTo>
                  <a:pt x="759" y="402"/>
                </a:lnTo>
                <a:lnTo>
                  <a:pt x="746" y="405"/>
                </a:lnTo>
                <a:lnTo>
                  <a:pt x="711" y="414"/>
                </a:lnTo>
                <a:lnTo>
                  <a:pt x="692" y="420"/>
                </a:lnTo>
                <a:lnTo>
                  <a:pt x="677" y="428"/>
                </a:lnTo>
                <a:lnTo>
                  <a:pt x="661" y="442"/>
                </a:lnTo>
                <a:lnTo>
                  <a:pt x="648" y="459"/>
                </a:lnTo>
                <a:lnTo>
                  <a:pt x="639" y="478"/>
                </a:lnTo>
                <a:lnTo>
                  <a:pt x="638" y="507"/>
                </a:lnTo>
                <a:lnTo>
                  <a:pt x="643" y="533"/>
                </a:lnTo>
                <a:lnTo>
                  <a:pt x="657" y="578"/>
                </a:lnTo>
                <a:lnTo>
                  <a:pt x="658" y="592"/>
                </a:lnTo>
                <a:lnTo>
                  <a:pt x="652" y="606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18" name="Freeform 14894"/>
          <p:cNvSpPr>
            <a:spLocks/>
          </p:cNvSpPr>
          <p:nvPr/>
        </p:nvSpPr>
        <p:spPr bwMode="auto">
          <a:xfrm>
            <a:off x="1347197" y="1578288"/>
            <a:ext cx="353290" cy="282852"/>
          </a:xfrm>
          <a:custGeom>
            <a:avLst/>
            <a:gdLst/>
            <a:ahLst/>
            <a:cxnLst>
              <a:cxn ang="0">
                <a:pos x="474" y="487"/>
              </a:cxn>
              <a:cxn ang="0">
                <a:pos x="444" y="499"/>
              </a:cxn>
              <a:cxn ang="0">
                <a:pos x="404" y="487"/>
              </a:cxn>
              <a:cxn ang="0">
                <a:pos x="246" y="396"/>
              </a:cxn>
              <a:cxn ang="0">
                <a:pos x="213" y="358"/>
              </a:cxn>
              <a:cxn ang="0">
                <a:pos x="196" y="347"/>
              </a:cxn>
              <a:cxn ang="0">
                <a:pos x="162" y="358"/>
              </a:cxn>
              <a:cxn ang="0">
                <a:pos x="66" y="347"/>
              </a:cxn>
              <a:cxn ang="0">
                <a:pos x="24" y="328"/>
              </a:cxn>
              <a:cxn ang="0">
                <a:pos x="0" y="304"/>
              </a:cxn>
              <a:cxn ang="0">
                <a:pos x="6" y="261"/>
              </a:cxn>
              <a:cxn ang="0">
                <a:pos x="22" y="251"/>
              </a:cxn>
              <a:cxn ang="0">
                <a:pos x="89" y="253"/>
              </a:cxn>
              <a:cxn ang="0">
                <a:pos x="115" y="246"/>
              </a:cxn>
              <a:cxn ang="0">
                <a:pos x="137" y="231"/>
              </a:cxn>
              <a:cxn ang="0">
                <a:pos x="157" y="224"/>
              </a:cxn>
              <a:cxn ang="0">
                <a:pos x="165" y="210"/>
              </a:cxn>
              <a:cxn ang="0">
                <a:pos x="166" y="200"/>
              </a:cxn>
              <a:cxn ang="0">
                <a:pos x="115" y="165"/>
              </a:cxn>
              <a:cxn ang="0">
                <a:pos x="105" y="152"/>
              </a:cxn>
              <a:cxn ang="0">
                <a:pos x="43" y="76"/>
              </a:cxn>
              <a:cxn ang="0">
                <a:pos x="27" y="54"/>
              </a:cxn>
              <a:cxn ang="0">
                <a:pos x="27" y="38"/>
              </a:cxn>
              <a:cxn ang="0">
                <a:pos x="47" y="0"/>
              </a:cxn>
              <a:cxn ang="0">
                <a:pos x="59" y="25"/>
              </a:cxn>
              <a:cxn ang="0">
                <a:pos x="134" y="64"/>
              </a:cxn>
              <a:cxn ang="0">
                <a:pos x="196" y="109"/>
              </a:cxn>
              <a:cxn ang="0">
                <a:pos x="233" y="111"/>
              </a:cxn>
              <a:cxn ang="0">
                <a:pos x="300" y="127"/>
              </a:cxn>
              <a:cxn ang="0">
                <a:pos x="323" y="124"/>
              </a:cxn>
              <a:cxn ang="0">
                <a:pos x="322" y="82"/>
              </a:cxn>
              <a:cxn ang="0">
                <a:pos x="312" y="70"/>
              </a:cxn>
              <a:cxn ang="0">
                <a:pos x="352" y="54"/>
              </a:cxn>
              <a:cxn ang="0">
                <a:pos x="411" y="62"/>
              </a:cxn>
              <a:cxn ang="0">
                <a:pos x="436" y="77"/>
              </a:cxn>
              <a:cxn ang="0">
                <a:pos x="450" y="100"/>
              </a:cxn>
              <a:cxn ang="0">
                <a:pos x="455" y="119"/>
              </a:cxn>
              <a:cxn ang="0">
                <a:pos x="439" y="152"/>
              </a:cxn>
              <a:cxn ang="0">
                <a:pos x="438" y="174"/>
              </a:cxn>
              <a:cxn ang="0">
                <a:pos x="454" y="195"/>
              </a:cxn>
              <a:cxn ang="0">
                <a:pos x="518" y="244"/>
              </a:cxn>
              <a:cxn ang="0">
                <a:pos x="533" y="286"/>
              </a:cxn>
              <a:cxn ang="0">
                <a:pos x="550" y="316"/>
              </a:cxn>
              <a:cxn ang="0">
                <a:pos x="567" y="327"/>
              </a:cxn>
              <a:cxn ang="0">
                <a:pos x="589" y="335"/>
              </a:cxn>
              <a:cxn ang="0">
                <a:pos x="620" y="363"/>
              </a:cxn>
              <a:cxn ang="0">
                <a:pos x="657" y="464"/>
              </a:cxn>
              <a:cxn ang="0">
                <a:pos x="610" y="449"/>
              </a:cxn>
              <a:cxn ang="0">
                <a:pos x="594" y="452"/>
              </a:cxn>
              <a:cxn ang="0">
                <a:pos x="567" y="469"/>
              </a:cxn>
              <a:cxn ang="0">
                <a:pos x="568" y="479"/>
              </a:cxn>
              <a:cxn ang="0">
                <a:pos x="575" y="499"/>
              </a:cxn>
              <a:cxn ang="0">
                <a:pos x="574" y="522"/>
              </a:cxn>
              <a:cxn ang="0">
                <a:pos x="560" y="532"/>
              </a:cxn>
              <a:cxn ang="0">
                <a:pos x="535" y="522"/>
              </a:cxn>
              <a:cxn ang="0">
                <a:pos x="489" y="488"/>
              </a:cxn>
            </a:cxnLst>
            <a:rect l="0" t="0" r="r" b="b"/>
            <a:pathLst>
              <a:path w="657" h="532">
                <a:moveTo>
                  <a:pt x="481" y="487"/>
                </a:moveTo>
                <a:lnTo>
                  <a:pt x="474" y="487"/>
                </a:lnTo>
                <a:lnTo>
                  <a:pt x="461" y="499"/>
                </a:lnTo>
                <a:lnTo>
                  <a:pt x="444" y="499"/>
                </a:lnTo>
                <a:lnTo>
                  <a:pt x="428" y="495"/>
                </a:lnTo>
                <a:lnTo>
                  <a:pt x="404" y="487"/>
                </a:lnTo>
                <a:lnTo>
                  <a:pt x="309" y="439"/>
                </a:lnTo>
                <a:lnTo>
                  <a:pt x="246" y="396"/>
                </a:lnTo>
                <a:lnTo>
                  <a:pt x="235" y="387"/>
                </a:lnTo>
                <a:lnTo>
                  <a:pt x="213" y="358"/>
                </a:lnTo>
                <a:lnTo>
                  <a:pt x="205" y="351"/>
                </a:lnTo>
                <a:lnTo>
                  <a:pt x="196" y="347"/>
                </a:lnTo>
                <a:lnTo>
                  <a:pt x="182" y="350"/>
                </a:lnTo>
                <a:lnTo>
                  <a:pt x="162" y="358"/>
                </a:lnTo>
                <a:lnTo>
                  <a:pt x="150" y="358"/>
                </a:lnTo>
                <a:lnTo>
                  <a:pt x="66" y="347"/>
                </a:lnTo>
                <a:lnTo>
                  <a:pt x="53" y="343"/>
                </a:lnTo>
                <a:lnTo>
                  <a:pt x="24" y="328"/>
                </a:lnTo>
                <a:lnTo>
                  <a:pt x="4" y="324"/>
                </a:lnTo>
                <a:lnTo>
                  <a:pt x="0" y="304"/>
                </a:lnTo>
                <a:lnTo>
                  <a:pt x="1" y="276"/>
                </a:lnTo>
                <a:lnTo>
                  <a:pt x="6" y="261"/>
                </a:lnTo>
                <a:lnTo>
                  <a:pt x="13" y="254"/>
                </a:lnTo>
                <a:lnTo>
                  <a:pt x="22" y="251"/>
                </a:lnTo>
                <a:lnTo>
                  <a:pt x="32" y="250"/>
                </a:lnTo>
                <a:lnTo>
                  <a:pt x="89" y="253"/>
                </a:lnTo>
                <a:lnTo>
                  <a:pt x="102" y="251"/>
                </a:lnTo>
                <a:lnTo>
                  <a:pt x="115" y="246"/>
                </a:lnTo>
                <a:lnTo>
                  <a:pt x="127" y="240"/>
                </a:lnTo>
                <a:lnTo>
                  <a:pt x="137" y="231"/>
                </a:lnTo>
                <a:lnTo>
                  <a:pt x="140" y="227"/>
                </a:lnTo>
                <a:lnTo>
                  <a:pt x="157" y="224"/>
                </a:lnTo>
                <a:lnTo>
                  <a:pt x="159" y="217"/>
                </a:lnTo>
                <a:lnTo>
                  <a:pt x="165" y="210"/>
                </a:lnTo>
                <a:lnTo>
                  <a:pt x="167" y="209"/>
                </a:lnTo>
                <a:lnTo>
                  <a:pt x="166" y="200"/>
                </a:lnTo>
                <a:lnTo>
                  <a:pt x="162" y="197"/>
                </a:lnTo>
                <a:lnTo>
                  <a:pt x="115" y="165"/>
                </a:lnTo>
                <a:lnTo>
                  <a:pt x="109" y="156"/>
                </a:lnTo>
                <a:lnTo>
                  <a:pt x="105" y="152"/>
                </a:lnTo>
                <a:lnTo>
                  <a:pt x="50" y="94"/>
                </a:lnTo>
                <a:lnTo>
                  <a:pt x="43" y="76"/>
                </a:lnTo>
                <a:lnTo>
                  <a:pt x="35" y="64"/>
                </a:lnTo>
                <a:lnTo>
                  <a:pt x="27" y="54"/>
                </a:lnTo>
                <a:lnTo>
                  <a:pt x="29" y="42"/>
                </a:lnTo>
                <a:lnTo>
                  <a:pt x="27" y="38"/>
                </a:lnTo>
                <a:lnTo>
                  <a:pt x="29" y="28"/>
                </a:lnTo>
                <a:lnTo>
                  <a:pt x="47" y="0"/>
                </a:lnTo>
                <a:lnTo>
                  <a:pt x="53" y="20"/>
                </a:lnTo>
                <a:lnTo>
                  <a:pt x="59" y="25"/>
                </a:lnTo>
                <a:lnTo>
                  <a:pt x="68" y="33"/>
                </a:lnTo>
                <a:lnTo>
                  <a:pt x="134" y="64"/>
                </a:lnTo>
                <a:lnTo>
                  <a:pt x="182" y="104"/>
                </a:lnTo>
                <a:lnTo>
                  <a:pt x="196" y="109"/>
                </a:lnTo>
                <a:lnTo>
                  <a:pt x="210" y="113"/>
                </a:lnTo>
                <a:lnTo>
                  <a:pt x="233" y="111"/>
                </a:lnTo>
                <a:lnTo>
                  <a:pt x="244" y="111"/>
                </a:lnTo>
                <a:lnTo>
                  <a:pt x="300" y="127"/>
                </a:lnTo>
                <a:lnTo>
                  <a:pt x="313" y="127"/>
                </a:lnTo>
                <a:lnTo>
                  <a:pt x="323" y="124"/>
                </a:lnTo>
                <a:lnTo>
                  <a:pt x="324" y="99"/>
                </a:lnTo>
                <a:lnTo>
                  <a:pt x="322" y="82"/>
                </a:lnTo>
                <a:lnTo>
                  <a:pt x="318" y="74"/>
                </a:lnTo>
                <a:lnTo>
                  <a:pt x="312" y="70"/>
                </a:lnTo>
                <a:lnTo>
                  <a:pt x="307" y="62"/>
                </a:lnTo>
                <a:lnTo>
                  <a:pt x="352" y="54"/>
                </a:lnTo>
                <a:lnTo>
                  <a:pt x="393" y="56"/>
                </a:lnTo>
                <a:lnTo>
                  <a:pt x="411" y="62"/>
                </a:lnTo>
                <a:lnTo>
                  <a:pt x="424" y="68"/>
                </a:lnTo>
                <a:lnTo>
                  <a:pt x="436" y="77"/>
                </a:lnTo>
                <a:lnTo>
                  <a:pt x="445" y="89"/>
                </a:lnTo>
                <a:lnTo>
                  <a:pt x="450" y="100"/>
                </a:lnTo>
                <a:lnTo>
                  <a:pt x="454" y="110"/>
                </a:lnTo>
                <a:lnTo>
                  <a:pt x="455" y="119"/>
                </a:lnTo>
                <a:lnTo>
                  <a:pt x="454" y="126"/>
                </a:lnTo>
                <a:lnTo>
                  <a:pt x="439" y="152"/>
                </a:lnTo>
                <a:lnTo>
                  <a:pt x="437" y="163"/>
                </a:lnTo>
                <a:lnTo>
                  <a:pt x="438" y="174"/>
                </a:lnTo>
                <a:lnTo>
                  <a:pt x="444" y="185"/>
                </a:lnTo>
                <a:lnTo>
                  <a:pt x="454" y="195"/>
                </a:lnTo>
                <a:lnTo>
                  <a:pt x="507" y="232"/>
                </a:lnTo>
                <a:lnTo>
                  <a:pt x="518" y="244"/>
                </a:lnTo>
                <a:lnTo>
                  <a:pt x="524" y="258"/>
                </a:lnTo>
                <a:lnTo>
                  <a:pt x="533" y="286"/>
                </a:lnTo>
                <a:lnTo>
                  <a:pt x="540" y="300"/>
                </a:lnTo>
                <a:lnTo>
                  <a:pt x="550" y="316"/>
                </a:lnTo>
                <a:lnTo>
                  <a:pt x="558" y="322"/>
                </a:lnTo>
                <a:lnTo>
                  <a:pt x="567" y="327"/>
                </a:lnTo>
                <a:lnTo>
                  <a:pt x="576" y="330"/>
                </a:lnTo>
                <a:lnTo>
                  <a:pt x="589" y="335"/>
                </a:lnTo>
                <a:lnTo>
                  <a:pt x="600" y="341"/>
                </a:lnTo>
                <a:lnTo>
                  <a:pt x="620" y="363"/>
                </a:lnTo>
                <a:lnTo>
                  <a:pt x="635" y="414"/>
                </a:lnTo>
                <a:lnTo>
                  <a:pt x="657" y="464"/>
                </a:lnTo>
                <a:lnTo>
                  <a:pt x="633" y="461"/>
                </a:lnTo>
                <a:lnTo>
                  <a:pt x="610" y="449"/>
                </a:lnTo>
                <a:lnTo>
                  <a:pt x="602" y="449"/>
                </a:lnTo>
                <a:lnTo>
                  <a:pt x="594" y="452"/>
                </a:lnTo>
                <a:lnTo>
                  <a:pt x="573" y="464"/>
                </a:lnTo>
                <a:lnTo>
                  <a:pt x="567" y="469"/>
                </a:lnTo>
                <a:lnTo>
                  <a:pt x="567" y="472"/>
                </a:lnTo>
                <a:lnTo>
                  <a:pt x="568" y="479"/>
                </a:lnTo>
                <a:lnTo>
                  <a:pt x="572" y="488"/>
                </a:lnTo>
                <a:lnTo>
                  <a:pt x="575" y="499"/>
                </a:lnTo>
                <a:lnTo>
                  <a:pt x="575" y="512"/>
                </a:lnTo>
                <a:lnTo>
                  <a:pt x="574" y="522"/>
                </a:lnTo>
                <a:lnTo>
                  <a:pt x="568" y="528"/>
                </a:lnTo>
                <a:lnTo>
                  <a:pt x="560" y="532"/>
                </a:lnTo>
                <a:lnTo>
                  <a:pt x="547" y="529"/>
                </a:lnTo>
                <a:lnTo>
                  <a:pt x="535" y="522"/>
                </a:lnTo>
                <a:lnTo>
                  <a:pt x="499" y="494"/>
                </a:lnTo>
                <a:lnTo>
                  <a:pt x="489" y="488"/>
                </a:lnTo>
                <a:lnTo>
                  <a:pt x="481" y="48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20" name="Freeform 14896"/>
          <p:cNvSpPr>
            <a:spLocks/>
          </p:cNvSpPr>
          <p:nvPr/>
        </p:nvSpPr>
        <p:spPr bwMode="auto">
          <a:xfrm>
            <a:off x="1796839" y="1533349"/>
            <a:ext cx="171292" cy="192974"/>
          </a:xfrm>
          <a:custGeom>
            <a:avLst/>
            <a:gdLst/>
            <a:ahLst/>
            <a:cxnLst>
              <a:cxn ang="0">
                <a:pos x="267" y="17"/>
              </a:cxn>
              <a:cxn ang="0">
                <a:pos x="269" y="41"/>
              </a:cxn>
              <a:cxn ang="0">
                <a:pos x="251" y="63"/>
              </a:cxn>
              <a:cxn ang="0">
                <a:pos x="236" y="73"/>
              </a:cxn>
              <a:cxn ang="0">
                <a:pos x="212" y="85"/>
              </a:cxn>
              <a:cxn ang="0">
                <a:pos x="208" y="100"/>
              </a:cxn>
              <a:cxn ang="0">
                <a:pos x="211" y="114"/>
              </a:cxn>
              <a:cxn ang="0">
                <a:pos x="233" y="122"/>
              </a:cxn>
              <a:cxn ang="0">
                <a:pos x="318" y="140"/>
              </a:cxn>
              <a:cxn ang="0">
                <a:pos x="309" y="177"/>
              </a:cxn>
              <a:cxn ang="0">
                <a:pos x="296" y="187"/>
              </a:cxn>
              <a:cxn ang="0">
                <a:pos x="276" y="194"/>
              </a:cxn>
              <a:cxn ang="0">
                <a:pos x="269" y="215"/>
              </a:cxn>
              <a:cxn ang="0">
                <a:pos x="270" y="235"/>
              </a:cxn>
              <a:cxn ang="0">
                <a:pos x="254" y="247"/>
              </a:cxn>
              <a:cxn ang="0">
                <a:pos x="241" y="264"/>
              </a:cxn>
              <a:cxn ang="0">
                <a:pos x="251" y="279"/>
              </a:cxn>
              <a:cxn ang="0">
                <a:pos x="274" y="291"/>
              </a:cxn>
              <a:cxn ang="0">
                <a:pos x="271" y="306"/>
              </a:cxn>
              <a:cxn ang="0">
                <a:pos x="227" y="345"/>
              </a:cxn>
              <a:cxn ang="0">
                <a:pos x="193" y="349"/>
              </a:cxn>
              <a:cxn ang="0">
                <a:pos x="46" y="322"/>
              </a:cxn>
              <a:cxn ang="0">
                <a:pos x="11" y="297"/>
              </a:cxn>
              <a:cxn ang="0">
                <a:pos x="0" y="272"/>
              </a:cxn>
              <a:cxn ang="0">
                <a:pos x="7" y="246"/>
              </a:cxn>
              <a:cxn ang="0">
                <a:pos x="20" y="160"/>
              </a:cxn>
              <a:cxn ang="0">
                <a:pos x="83" y="166"/>
              </a:cxn>
              <a:cxn ang="0">
                <a:pos x="114" y="157"/>
              </a:cxn>
              <a:cxn ang="0">
                <a:pos x="125" y="137"/>
              </a:cxn>
              <a:cxn ang="0">
                <a:pos x="126" y="110"/>
              </a:cxn>
              <a:cxn ang="0">
                <a:pos x="136" y="30"/>
              </a:cxn>
              <a:cxn ang="0">
                <a:pos x="173" y="7"/>
              </a:cxn>
              <a:cxn ang="0">
                <a:pos x="220" y="0"/>
              </a:cxn>
              <a:cxn ang="0">
                <a:pos x="257" y="10"/>
              </a:cxn>
            </a:cxnLst>
            <a:rect l="0" t="0" r="r" b="b"/>
            <a:pathLst>
              <a:path w="318" h="366">
                <a:moveTo>
                  <a:pt x="257" y="10"/>
                </a:moveTo>
                <a:lnTo>
                  <a:pt x="267" y="17"/>
                </a:lnTo>
                <a:lnTo>
                  <a:pt x="277" y="26"/>
                </a:lnTo>
                <a:lnTo>
                  <a:pt x="269" y="41"/>
                </a:lnTo>
                <a:lnTo>
                  <a:pt x="258" y="56"/>
                </a:lnTo>
                <a:lnTo>
                  <a:pt x="251" y="63"/>
                </a:lnTo>
                <a:lnTo>
                  <a:pt x="244" y="70"/>
                </a:lnTo>
                <a:lnTo>
                  <a:pt x="236" y="73"/>
                </a:lnTo>
                <a:lnTo>
                  <a:pt x="219" y="80"/>
                </a:lnTo>
                <a:lnTo>
                  <a:pt x="212" y="85"/>
                </a:lnTo>
                <a:lnTo>
                  <a:pt x="209" y="90"/>
                </a:lnTo>
                <a:lnTo>
                  <a:pt x="208" y="100"/>
                </a:lnTo>
                <a:lnTo>
                  <a:pt x="208" y="107"/>
                </a:lnTo>
                <a:lnTo>
                  <a:pt x="211" y="114"/>
                </a:lnTo>
                <a:lnTo>
                  <a:pt x="219" y="119"/>
                </a:lnTo>
                <a:lnTo>
                  <a:pt x="233" y="122"/>
                </a:lnTo>
                <a:lnTo>
                  <a:pt x="299" y="129"/>
                </a:lnTo>
                <a:lnTo>
                  <a:pt x="318" y="140"/>
                </a:lnTo>
                <a:lnTo>
                  <a:pt x="309" y="169"/>
                </a:lnTo>
                <a:lnTo>
                  <a:pt x="309" y="177"/>
                </a:lnTo>
                <a:lnTo>
                  <a:pt x="304" y="182"/>
                </a:lnTo>
                <a:lnTo>
                  <a:pt x="296" y="187"/>
                </a:lnTo>
                <a:lnTo>
                  <a:pt x="284" y="188"/>
                </a:lnTo>
                <a:lnTo>
                  <a:pt x="276" y="194"/>
                </a:lnTo>
                <a:lnTo>
                  <a:pt x="271" y="202"/>
                </a:lnTo>
                <a:lnTo>
                  <a:pt x="269" y="215"/>
                </a:lnTo>
                <a:lnTo>
                  <a:pt x="271" y="225"/>
                </a:lnTo>
                <a:lnTo>
                  <a:pt x="270" y="235"/>
                </a:lnTo>
                <a:lnTo>
                  <a:pt x="266" y="240"/>
                </a:lnTo>
                <a:lnTo>
                  <a:pt x="254" y="247"/>
                </a:lnTo>
                <a:lnTo>
                  <a:pt x="245" y="253"/>
                </a:lnTo>
                <a:lnTo>
                  <a:pt x="241" y="264"/>
                </a:lnTo>
                <a:lnTo>
                  <a:pt x="245" y="273"/>
                </a:lnTo>
                <a:lnTo>
                  <a:pt x="251" y="279"/>
                </a:lnTo>
                <a:lnTo>
                  <a:pt x="259" y="284"/>
                </a:lnTo>
                <a:lnTo>
                  <a:pt x="274" y="291"/>
                </a:lnTo>
                <a:lnTo>
                  <a:pt x="276" y="298"/>
                </a:lnTo>
                <a:lnTo>
                  <a:pt x="271" y="306"/>
                </a:lnTo>
                <a:lnTo>
                  <a:pt x="235" y="339"/>
                </a:lnTo>
                <a:lnTo>
                  <a:pt x="227" y="345"/>
                </a:lnTo>
                <a:lnTo>
                  <a:pt x="221" y="348"/>
                </a:lnTo>
                <a:lnTo>
                  <a:pt x="193" y="349"/>
                </a:lnTo>
                <a:lnTo>
                  <a:pt x="89" y="366"/>
                </a:lnTo>
                <a:lnTo>
                  <a:pt x="46" y="322"/>
                </a:lnTo>
                <a:lnTo>
                  <a:pt x="31" y="313"/>
                </a:lnTo>
                <a:lnTo>
                  <a:pt x="11" y="297"/>
                </a:lnTo>
                <a:lnTo>
                  <a:pt x="3" y="284"/>
                </a:lnTo>
                <a:lnTo>
                  <a:pt x="0" y="272"/>
                </a:lnTo>
                <a:lnTo>
                  <a:pt x="3" y="259"/>
                </a:lnTo>
                <a:lnTo>
                  <a:pt x="7" y="246"/>
                </a:lnTo>
                <a:lnTo>
                  <a:pt x="25" y="208"/>
                </a:lnTo>
                <a:lnTo>
                  <a:pt x="20" y="160"/>
                </a:lnTo>
                <a:lnTo>
                  <a:pt x="68" y="168"/>
                </a:lnTo>
                <a:lnTo>
                  <a:pt x="83" y="166"/>
                </a:lnTo>
                <a:lnTo>
                  <a:pt x="102" y="164"/>
                </a:lnTo>
                <a:lnTo>
                  <a:pt x="114" y="157"/>
                </a:lnTo>
                <a:lnTo>
                  <a:pt x="122" y="149"/>
                </a:lnTo>
                <a:lnTo>
                  <a:pt x="125" y="137"/>
                </a:lnTo>
                <a:lnTo>
                  <a:pt x="127" y="123"/>
                </a:lnTo>
                <a:lnTo>
                  <a:pt x="126" y="110"/>
                </a:lnTo>
                <a:lnTo>
                  <a:pt x="115" y="67"/>
                </a:lnTo>
                <a:lnTo>
                  <a:pt x="136" y="30"/>
                </a:lnTo>
                <a:lnTo>
                  <a:pt x="151" y="18"/>
                </a:lnTo>
                <a:lnTo>
                  <a:pt x="173" y="7"/>
                </a:lnTo>
                <a:lnTo>
                  <a:pt x="197" y="1"/>
                </a:lnTo>
                <a:lnTo>
                  <a:pt x="220" y="0"/>
                </a:lnTo>
                <a:lnTo>
                  <a:pt x="240" y="3"/>
                </a:lnTo>
                <a:lnTo>
                  <a:pt x="257" y="1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22" name="Freeform 14898"/>
          <p:cNvSpPr>
            <a:spLocks/>
          </p:cNvSpPr>
          <p:nvPr/>
        </p:nvSpPr>
        <p:spPr bwMode="auto">
          <a:xfrm>
            <a:off x="1719223" y="1615298"/>
            <a:ext cx="125792" cy="140105"/>
          </a:xfrm>
          <a:custGeom>
            <a:avLst/>
            <a:gdLst/>
            <a:ahLst/>
            <a:cxnLst>
              <a:cxn ang="0">
                <a:pos x="179" y="156"/>
              </a:cxn>
              <a:cxn ang="0">
                <a:pos x="194" y="165"/>
              </a:cxn>
              <a:cxn ang="0">
                <a:pos x="238" y="208"/>
              </a:cxn>
              <a:cxn ang="0">
                <a:pos x="221" y="220"/>
              </a:cxn>
              <a:cxn ang="0">
                <a:pos x="213" y="224"/>
              </a:cxn>
              <a:cxn ang="0">
                <a:pos x="203" y="228"/>
              </a:cxn>
              <a:cxn ang="0">
                <a:pos x="169" y="227"/>
              </a:cxn>
              <a:cxn ang="0">
                <a:pos x="159" y="228"/>
              </a:cxn>
              <a:cxn ang="0">
                <a:pos x="150" y="233"/>
              </a:cxn>
              <a:cxn ang="0">
                <a:pos x="142" y="240"/>
              </a:cxn>
              <a:cxn ang="0">
                <a:pos x="142" y="252"/>
              </a:cxn>
              <a:cxn ang="0">
                <a:pos x="118" y="264"/>
              </a:cxn>
              <a:cxn ang="0">
                <a:pos x="108" y="262"/>
              </a:cxn>
              <a:cxn ang="0">
                <a:pos x="103" y="259"/>
              </a:cxn>
              <a:cxn ang="0">
                <a:pos x="88" y="237"/>
              </a:cxn>
              <a:cxn ang="0">
                <a:pos x="86" y="230"/>
              </a:cxn>
              <a:cxn ang="0">
                <a:pos x="85" y="224"/>
              </a:cxn>
              <a:cxn ang="0">
                <a:pos x="86" y="216"/>
              </a:cxn>
              <a:cxn ang="0">
                <a:pos x="88" y="210"/>
              </a:cxn>
              <a:cxn ang="0">
                <a:pos x="89" y="204"/>
              </a:cxn>
              <a:cxn ang="0">
                <a:pos x="88" y="200"/>
              </a:cxn>
              <a:cxn ang="0">
                <a:pos x="81" y="198"/>
              </a:cxn>
              <a:cxn ang="0">
                <a:pos x="74" y="196"/>
              </a:cxn>
              <a:cxn ang="0">
                <a:pos x="62" y="195"/>
              </a:cxn>
              <a:cxn ang="0">
                <a:pos x="55" y="194"/>
              </a:cxn>
              <a:cxn ang="0">
                <a:pos x="47" y="184"/>
              </a:cxn>
              <a:cxn ang="0">
                <a:pos x="45" y="157"/>
              </a:cxn>
              <a:cxn ang="0">
                <a:pos x="40" y="147"/>
              </a:cxn>
              <a:cxn ang="0">
                <a:pos x="34" y="143"/>
              </a:cxn>
              <a:cxn ang="0">
                <a:pos x="21" y="140"/>
              </a:cxn>
              <a:cxn ang="0">
                <a:pos x="16" y="136"/>
              </a:cxn>
              <a:cxn ang="0">
                <a:pos x="12" y="131"/>
              </a:cxn>
              <a:cxn ang="0">
                <a:pos x="11" y="124"/>
              </a:cxn>
              <a:cxn ang="0">
                <a:pos x="10" y="117"/>
              </a:cxn>
              <a:cxn ang="0">
                <a:pos x="10" y="110"/>
              </a:cxn>
              <a:cxn ang="0">
                <a:pos x="13" y="99"/>
              </a:cxn>
              <a:cxn ang="0">
                <a:pos x="18" y="89"/>
              </a:cxn>
              <a:cxn ang="0">
                <a:pos x="19" y="79"/>
              </a:cxn>
              <a:cxn ang="0">
                <a:pos x="10" y="72"/>
              </a:cxn>
              <a:cxn ang="0">
                <a:pos x="3" y="68"/>
              </a:cxn>
              <a:cxn ang="0">
                <a:pos x="0" y="65"/>
              </a:cxn>
              <a:cxn ang="0">
                <a:pos x="0" y="59"/>
              </a:cxn>
              <a:cxn ang="0">
                <a:pos x="2" y="48"/>
              </a:cxn>
              <a:cxn ang="0">
                <a:pos x="4" y="42"/>
              </a:cxn>
              <a:cxn ang="0">
                <a:pos x="6" y="38"/>
              </a:cxn>
              <a:cxn ang="0">
                <a:pos x="11" y="25"/>
              </a:cxn>
              <a:cxn ang="0">
                <a:pos x="18" y="18"/>
              </a:cxn>
              <a:cxn ang="0">
                <a:pos x="25" y="15"/>
              </a:cxn>
              <a:cxn ang="0">
                <a:pos x="71" y="7"/>
              </a:cxn>
              <a:cxn ang="0">
                <a:pos x="84" y="3"/>
              </a:cxn>
              <a:cxn ang="0">
                <a:pos x="118" y="0"/>
              </a:cxn>
              <a:cxn ang="0">
                <a:pos x="168" y="3"/>
              </a:cxn>
              <a:cxn ang="0">
                <a:pos x="172" y="51"/>
              </a:cxn>
              <a:cxn ang="0">
                <a:pos x="154" y="90"/>
              </a:cxn>
              <a:cxn ang="0">
                <a:pos x="151" y="102"/>
              </a:cxn>
              <a:cxn ang="0">
                <a:pos x="148" y="115"/>
              </a:cxn>
              <a:cxn ang="0">
                <a:pos x="151" y="128"/>
              </a:cxn>
              <a:cxn ang="0">
                <a:pos x="159" y="140"/>
              </a:cxn>
              <a:cxn ang="0">
                <a:pos x="179" y="156"/>
              </a:cxn>
            </a:cxnLst>
            <a:rect l="0" t="0" r="r" b="b"/>
            <a:pathLst>
              <a:path w="238" h="264">
                <a:moveTo>
                  <a:pt x="179" y="156"/>
                </a:moveTo>
                <a:lnTo>
                  <a:pt x="194" y="165"/>
                </a:lnTo>
                <a:lnTo>
                  <a:pt x="238" y="208"/>
                </a:lnTo>
                <a:lnTo>
                  <a:pt x="221" y="220"/>
                </a:lnTo>
                <a:lnTo>
                  <a:pt x="213" y="224"/>
                </a:lnTo>
                <a:lnTo>
                  <a:pt x="203" y="228"/>
                </a:lnTo>
                <a:lnTo>
                  <a:pt x="169" y="227"/>
                </a:lnTo>
                <a:lnTo>
                  <a:pt x="159" y="228"/>
                </a:lnTo>
                <a:lnTo>
                  <a:pt x="150" y="233"/>
                </a:lnTo>
                <a:lnTo>
                  <a:pt x="142" y="240"/>
                </a:lnTo>
                <a:lnTo>
                  <a:pt x="142" y="252"/>
                </a:lnTo>
                <a:lnTo>
                  <a:pt x="118" y="264"/>
                </a:lnTo>
                <a:lnTo>
                  <a:pt x="108" y="262"/>
                </a:lnTo>
                <a:lnTo>
                  <a:pt x="103" y="259"/>
                </a:lnTo>
                <a:lnTo>
                  <a:pt x="88" y="237"/>
                </a:lnTo>
                <a:lnTo>
                  <a:pt x="86" y="230"/>
                </a:lnTo>
                <a:lnTo>
                  <a:pt x="85" y="224"/>
                </a:lnTo>
                <a:lnTo>
                  <a:pt x="86" y="216"/>
                </a:lnTo>
                <a:lnTo>
                  <a:pt x="88" y="210"/>
                </a:lnTo>
                <a:lnTo>
                  <a:pt x="89" y="204"/>
                </a:lnTo>
                <a:lnTo>
                  <a:pt x="88" y="200"/>
                </a:lnTo>
                <a:lnTo>
                  <a:pt x="81" y="198"/>
                </a:lnTo>
                <a:lnTo>
                  <a:pt x="74" y="196"/>
                </a:lnTo>
                <a:lnTo>
                  <a:pt x="62" y="195"/>
                </a:lnTo>
                <a:lnTo>
                  <a:pt x="55" y="194"/>
                </a:lnTo>
                <a:lnTo>
                  <a:pt x="47" y="184"/>
                </a:lnTo>
                <a:lnTo>
                  <a:pt x="45" y="157"/>
                </a:lnTo>
                <a:lnTo>
                  <a:pt x="40" y="147"/>
                </a:lnTo>
                <a:lnTo>
                  <a:pt x="34" y="143"/>
                </a:lnTo>
                <a:lnTo>
                  <a:pt x="21" y="140"/>
                </a:lnTo>
                <a:lnTo>
                  <a:pt x="16" y="136"/>
                </a:lnTo>
                <a:lnTo>
                  <a:pt x="12" y="131"/>
                </a:lnTo>
                <a:lnTo>
                  <a:pt x="11" y="124"/>
                </a:lnTo>
                <a:lnTo>
                  <a:pt x="10" y="117"/>
                </a:lnTo>
                <a:lnTo>
                  <a:pt x="10" y="110"/>
                </a:lnTo>
                <a:lnTo>
                  <a:pt x="13" y="99"/>
                </a:lnTo>
                <a:lnTo>
                  <a:pt x="18" y="89"/>
                </a:lnTo>
                <a:lnTo>
                  <a:pt x="19" y="79"/>
                </a:lnTo>
                <a:lnTo>
                  <a:pt x="10" y="72"/>
                </a:lnTo>
                <a:lnTo>
                  <a:pt x="3" y="68"/>
                </a:lnTo>
                <a:lnTo>
                  <a:pt x="0" y="65"/>
                </a:lnTo>
                <a:lnTo>
                  <a:pt x="0" y="59"/>
                </a:lnTo>
                <a:lnTo>
                  <a:pt x="2" y="48"/>
                </a:lnTo>
                <a:lnTo>
                  <a:pt x="4" y="42"/>
                </a:lnTo>
                <a:lnTo>
                  <a:pt x="6" y="38"/>
                </a:lnTo>
                <a:lnTo>
                  <a:pt x="11" y="25"/>
                </a:lnTo>
                <a:lnTo>
                  <a:pt x="18" y="18"/>
                </a:lnTo>
                <a:lnTo>
                  <a:pt x="25" y="15"/>
                </a:lnTo>
                <a:lnTo>
                  <a:pt x="71" y="7"/>
                </a:lnTo>
                <a:lnTo>
                  <a:pt x="84" y="3"/>
                </a:lnTo>
                <a:lnTo>
                  <a:pt x="118" y="0"/>
                </a:lnTo>
                <a:lnTo>
                  <a:pt x="168" y="3"/>
                </a:lnTo>
                <a:lnTo>
                  <a:pt x="172" y="51"/>
                </a:lnTo>
                <a:lnTo>
                  <a:pt x="154" y="90"/>
                </a:lnTo>
                <a:lnTo>
                  <a:pt x="151" y="102"/>
                </a:lnTo>
                <a:lnTo>
                  <a:pt x="148" y="115"/>
                </a:lnTo>
                <a:lnTo>
                  <a:pt x="151" y="128"/>
                </a:lnTo>
                <a:lnTo>
                  <a:pt x="159" y="140"/>
                </a:lnTo>
                <a:lnTo>
                  <a:pt x="179" y="156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24" name="Freeform 14900"/>
          <p:cNvSpPr>
            <a:spLocks/>
          </p:cNvSpPr>
          <p:nvPr/>
        </p:nvSpPr>
        <p:spPr bwMode="auto">
          <a:xfrm>
            <a:off x="1660341" y="1480479"/>
            <a:ext cx="99028" cy="169183"/>
          </a:xfrm>
          <a:custGeom>
            <a:avLst/>
            <a:gdLst/>
            <a:ahLst/>
            <a:cxnLst>
              <a:cxn ang="0">
                <a:pos x="23" y="196"/>
              </a:cxn>
              <a:cxn ang="0">
                <a:pos x="21" y="183"/>
              </a:cxn>
              <a:cxn ang="0">
                <a:pos x="23" y="183"/>
              </a:cxn>
              <a:cxn ang="0">
                <a:pos x="21" y="183"/>
              </a:cxn>
              <a:cxn ang="0">
                <a:pos x="21" y="172"/>
              </a:cxn>
              <a:cxn ang="0">
                <a:pos x="31" y="147"/>
              </a:cxn>
              <a:cxn ang="0">
                <a:pos x="33" y="132"/>
              </a:cxn>
              <a:cxn ang="0">
                <a:pos x="24" y="75"/>
              </a:cxn>
              <a:cxn ang="0">
                <a:pos x="28" y="31"/>
              </a:cxn>
              <a:cxn ang="0">
                <a:pos x="27" y="8"/>
              </a:cxn>
              <a:cxn ang="0">
                <a:pos x="35" y="2"/>
              </a:cxn>
              <a:cxn ang="0">
                <a:pos x="41" y="0"/>
              </a:cxn>
              <a:cxn ang="0">
                <a:pos x="49" y="0"/>
              </a:cxn>
              <a:cxn ang="0">
                <a:pos x="77" y="7"/>
              </a:cxn>
              <a:cxn ang="0">
                <a:pos x="108" y="28"/>
              </a:cxn>
              <a:cxn ang="0">
                <a:pos x="125" y="31"/>
              </a:cxn>
              <a:cxn ang="0">
                <a:pos x="137" y="58"/>
              </a:cxn>
              <a:cxn ang="0">
                <a:pos x="141" y="73"/>
              </a:cxn>
              <a:cxn ang="0">
                <a:pos x="141" y="86"/>
              </a:cxn>
              <a:cxn ang="0">
                <a:pos x="127" y="104"/>
              </a:cxn>
              <a:cxn ang="0">
                <a:pos x="125" y="112"/>
              </a:cxn>
              <a:cxn ang="0">
                <a:pos x="123" y="124"/>
              </a:cxn>
              <a:cxn ang="0">
                <a:pos x="124" y="138"/>
              </a:cxn>
              <a:cxn ang="0">
                <a:pos x="125" y="152"/>
              </a:cxn>
              <a:cxn ang="0">
                <a:pos x="129" y="167"/>
              </a:cxn>
              <a:cxn ang="0">
                <a:pos x="136" y="181"/>
              </a:cxn>
              <a:cxn ang="0">
                <a:pos x="144" y="189"/>
              </a:cxn>
              <a:cxn ang="0">
                <a:pos x="166" y="203"/>
              </a:cxn>
              <a:cxn ang="0">
                <a:pos x="175" y="211"/>
              </a:cxn>
              <a:cxn ang="0">
                <a:pos x="183" y="223"/>
              </a:cxn>
              <a:cxn ang="0">
                <a:pos x="186" y="233"/>
              </a:cxn>
              <a:cxn ang="0">
                <a:pos x="186" y="243"/>
              </a:cxn>
              <a:cxn ang="0">
                <a:pos x="179" y="260"/>
              </a:cxn>
              <a:cxn ang="0">
                <a:pos x="133" y="268"/>
              </a:cxn>
              <a:cxn ang="0">
                <a:pos x="127" y="272"/>
              </a:cxn>
              <a:cxn ang="0">
                <a:pos x="119" y="277"/>
              </a:cxn>
              <a:cxn ang="0">
                <a:pos x="114" y="290"/>
              </a:cxn>
              <a:cxn ang="0">
                <a:pos x="112" y="295"/>
              </a:cxn>
              <a:cxn ang="0">
                <a:pos x="110" y="301"/>
              </a:cxn>
              <a:cxn ang="0">
                <a:pos x="108" y="312"/>
              </a:cxn>
              <a:cxn ang="0">
                <a:pos x="74" y="316"/>
              </a:cxn>
              <a:cxn ang="0">
                <a:pos x="58" y="311"/>
              </a:cxn>
              <a:cxn ang="0">
                <a:pos x="49" y="302"/>
              </a:cxn>
              <a:cxn ang="0">
                <a:pos x="43" y="276"/>
              </a:cxn>
              <a:cxn ang="0">
                <a:pos x="39" y="266"/>
              </a:cxn>
              <a:cxn ang="0">
                <a:pos x="33" y="261"/>
              </a:cxn>
              <a:cxn ang="0">
                <a:pos x="25" y="259"/>
              </a:cxn>
              <a:cxn ang="0">
                <a:pos x="18" y="259"/>
              </a:cxn>
              <a:cxn ang="0">
                <a:pos x="11" y="259"/>
              </a:cxn>
              <a:cxn ang="0">
                <a:pos x="5" y="258"/>
              </a:cxn>
              <a:cxn ang="0">
                <a:pos x="1" y="253"/>
              </a:cxn>
              <a:cxn ang="0">
                <a:pos x="0" y="241"/>
              </a:cxn>
              <a:cxn ang="0">
                <a:pos x="4" y="228"/>
              </a:cxn>
              <a:cxn ang="0">
                <a:pos x="23" y="196"/>
              </a:cxn>
            </a:cxnLst>
            <a:rect l="0" t="0" r="r" b="b"/>
            <a:pathLst>
              <a:path w="186" h="316">
                <a:moveTo>
                  <a:pt x="23" y="196"/>
                </a:moveTo>
                <a:lnTo>
                  <a:pt x="21" y="183"/>
                </a:lnTo>
                <a:lnTo>
                  <a:pt x="23" y="183"/>
                </a:lnTo>
                <a:lnTo>
                  <a:pt x="21" y="183"/>
                </a:lnTo>
                <a:lnTo>
                  <a:pt x="21" y="172"/>
                </a:lnTo>
                <a:lnTo>
                  <a:pt x="31" y="147"/>
                </a:lnTo>
                <a:lnTo>
                  <a:pt x="33" y="132"/>
                </a:lnTo>
                <a:lnTo>
                  <a:pt x="24" y="75"/>
                </a:lnTo>
                <a:lnTo>
                  <a:pt x="28" y="31"/>
                </a:lnTo>
                <a:lnTo>
                  <a:pt x="27" y="8"/>
                </a:lnTo>
                <a:lnTo>
                  <a:pt x="35" y="2"/>
                </a:lnTo>
                <a:lnTo>
                  <a:pt x="41" y="0"/>
                </a:lnTo>
                <a:lnTo>
                  <a:pt x="49" y="0"/>
                </a:lnTo>
                <a:lnTo>
                  <a:pt x="77" y="7"/>
                </a:lnTo>
                <a:lnTo>
                  <a:pt x="108" y="28"/>
                </a:lnTo>
                <a:lnTo>
                  <a:pt x="125" y="31"/>
                </a:lnTo>
                <a:lnTo>
                  <a:pt x="137" y="58"/>
                </a:lnTo>
                <a:lnTo>
                  <a:pt x="141" y="73"/>
                </a:lnTo>
                <a:lnTo>
                  <a:pt x="141" y="86"/>
                </a:lnTo>
                <a:lnTo>
                  <a:pt x="127" y="104"/>
                </a:lnTo>
                <a:lnTo>
                  <a:pt x="125" y="112"/>
                </a:lnTo>
                <a:lnTo>
                  <a:pt x="123" y="124"/>
                </a:lnTo>
                <a:lnTo>
                  <a:pt x="124" y="138"/>
                </a:lnTo>
                <a:lnTo>
                  <a:pt x="125" y="152"/>
                </a:lnTo>
                <a:lnTo>
                  <a:pt x="129" y="167"/>
                </a:lnTo>
                <a:lnTo>
                  <a:pt x="136" y="181"/>
                </a:lnTo>
                <a:lnTo>
                  <a:pt x="144" y="189"/>
                </a:lnTo>
                <a:lnTo>
                  <a:pt x="166" y="203"/>
                </a:lnTo>
                <a:lnTo>
                  <a:pt x="175" y="211"/>
                </a:lnTo>
                <a:lnTo>
                  <a:pt x="183" y="223"/>
                </a:lnTo>
                <a:lnTo>
                  <a:pt x="186" y="233"/>
                </a:lnTo>
                <a:lnTo>
                  <a:pt x="186" y="243"/>
                </a:lnTo>
                <a:lnTo>
                  <a:pt x="179" y="260"/>
                </a:lnTo>
                <a:lnTo>
                  <a:pt x="133" y="268"/>
                </a:lnTo>
                <a:lnTo>
                  <a:pt x="127" y="272"/>
                </a:lnTo>
                <a:lnTo>
                  <a:pt x="119" y="277"/>
                </a:lnTo>
                <a:lnTo>
                  <a:pt x="114" y="290"/>
                </a:lnTo>
                <a:lnTo>
                  <a:pt x="112" y="295"/>
                </a:lnTo>
                <a:lnTo>
                  <a:pt x="110" y="301"/>
                </a:lnTo>
                <a:lnTo>
                  <a:pt x="108" y="312"/>
                </a:lnTo>
                <a:lnTo>
                  <a:pt x="74" y="316"/>
                </a:lnTo>
                <a:lnTo>
                  <a:pt x="58" y="311"/>
                </a:lnTo>
                <a:lnTo>
                  <a:pt x="49" y="302"/>
                </a:lnTo>
                <a:lnTo>
                  <a:pt x="43" y="276"/>
                </a:lnTo>
                <a:lnTo>
                  <a:pt x="39" y="266"/>
                </a:lnTo>
                <a:lnTo>
                  <a:pt x="33" y="261"/>
                </a:lnTo>
                <a:lnTo>
                  <a:pt x="25" y="259"/>
                </a:lnTo>
                <a:lnTo>
                  <a:pt x="18" y="259"/>
                </a:lnTo>
                <a:lnTo>
                  <a:pt x="11" y="259"/>
                </a:lnTo>
                <a:lnTo>
                  <a:pt x="5" y="258"/>
                </a:lnTo>
                <a:lnTo>
                  <a:pt x="1" y="253"/>
                </a:lnTo>
                <a:lnTo>
                  <a:pt x="0" y="241"/>
                </a:lnTo>
                <a:lnTo>
                  <a:pt x="4" y="228"/>
                </a:lnTo>
                <a:lnTo>
                  <a:pt x="23" y="196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26" name="Freeform 14902"/>
          <p:cNvSpPr>
            <a:spLocks/>
          </p:cNvSpPr>
          <p:nvPr/>
        </p:nvSpPr>
        <p:spPr bwMode="auto">
          <a:xfrm>
            <a:off x="1727253" y="1528063"/>
            <a:ext cx="139175" cy="92523"/>
          </a:xfrm>
          <a:custGeom>
            <a:avLst/>
            <a:gdLst/>
            <a:ahLst/>
            <a:cxnLst>
              <a:cxn ang="0">
                <a:pos x="2" y="26"/>
              </a:cxn>
              <a:cxn ang="0">
                <a:pos x="4" y="18"/>
              </a:cxn>
              <a:cxn ang="0">
                <a:pos x="18" y="0"/>
              </a:cxn>
              <a:cxn ang="0">
                <a:pos x="72" y="24"/>
              </a:cxn>
              <a:cxn ang="0">
                <a:pos x="83" y="28"/>
              </a:cxn>
              <a:cxn ang="0">
                <a:pos x="100" y="28"/>
              </a:cxn>
              <a:cxn ang="0">
                <a:pos x="108" y="29"/>
              </a:cxn>
              <a:cxn ang="0">
                <a:pos x="121" y="32"/>
              </a:cxn>
              <a:cxn ang="0">
                <a:pos x="193" y="45"/>
              </a:cxn>
              <a:cxn ang="0">
                <a:pos x="203" y="47"/>
              </a:cxn>
              <a:cxn ang="0">
                <a:pos x="217" y="54"/>
              </a:cxn>
              <a:cxn ang="0">
                <a:pos x="225" y="59"/>
              </a:cxn>
              <a:cxn ang="0">
                <a:pos x="238" y="71"/>
              </a:cxn>
              <a:cxn ang="0">
                <a:pos x="248" y="77"/>
              </a:cxn>
              <a:cxn ang="0">
                <a:pos x="259" y="120"/>
              </a:cxn>
              <a:cxn ang="0">
                <a:pos x="262" y="133"/>
              </a:cxn>
              <a:cxn ang="0">
                <a:pos x="258" y="147"/>
              </a:cxn>
              <a:cxn ang="0">
                <a:pos x="255" y="159"/>
              </a:cxn>
              <a:cxn ang="0">
                <a:pos x="247" y="167"/>
              </a:cxn>
              <a:cxn ang="0">
                <a:pos x="235" y="174"/>
              </a:cxn>
              <a:cxn ang="0">
                <a:pos x="216" y="176"/>
              </a:cxn>
              <a:cxn ang="0">
                <a:pos x="201" y="179"/>
              </a:cxn>
              <a:cxn ang="0">
                <a:pos x="153" y="170"/>
              </a:cxn>
              <a:cxn ang="0">
                <a:pos x="104" y="166"/>
              </a:cxn>
              <a:cxn ang="0">
                <a:pos x="69" y="170"/>
              </a:cxn>
              <a:cxn ang="0">
                <a:pos x="56" y="174"/>
              </a:cxn>
              <a:cxn ang="0">
                <a:pos x="62" y="156"/>
              </a:cxn>
              <a:cxn ang="0">
                <a:pos x="63" y="147"/>
              </a:cxn>
              <a:cxn ang="0">
                <a:pos x="61" y="137"/>
              </a:cxn>
              <a:cxn ang="0">
                <a:pos x="53" y="125"/>
              </a:cxn>
              <a:cxn ang="0">
                <a:pos x="43" y="117"/>
              </a:cxn>
              <a:cxn ang="0">
                <a:pos x="22" y="103"/>
              </a:cxn>
              <a:cxn ang="0">
                <a:pos x="13" y="94"/>
              </a:cxn>
              <a:cxn ang="0">
                <a:pos x="8" y="81"/>
              </a:cxn>
              <a:cxn ang="0">
                <a:pos x="2" y="65"/>
              </a:cxn>
              <a:cxn ang="0">
                <a:pos x="1" y="51"/>
              </a:cxn>
              <a:cxn ang="0">
                <a:pos x="0" y="37"/>
              </a:cxn>
              <a:cxn ang="0">
                <a:pos x="2" y="26"/>
              </a:cxn>
            </a:cxnLst>
            <a:rect l="0" t="0" r="r" b="b"/>
            <a:pathLst>
              <a:path w="262" h="179">
                <a:moveTo>
                  <a:pt x="2" y="26"/>
                </a:moveTo>
                <a:lnTo>
                  <a:pt x="4" y="18"/>
                </a:lnTo>
                <a:lnTo>
                  <a:pt x="18" y="0"/>
                </a:lnTo>
                <a:lnTo>
                  <a:pt x="72" y="24"/>
                </a:lnTo>
                <a:lnTo>
                  <a:pt x="83" y="28"/>
                </a:lnTo>
                <a:lnTo>
                  <a:pt x="100" y="28"/>
                </a:lnTo>
                <a:lnTo>
                  <a:pt x="108" y="29"/>
                </a:lnTo>
                <a:lnTo>
                  <a:pt x="121" y="32"/>
                </a:lnTo>
                <a:lnTo>
                  <a:pt x="193" y="45"/>
                </a:lnTo>
                <a:lnTo>
                  <a:pt x="203" y="47"/>
                </a:lnTo>
                <a:lnTo>
                  <a:pt x="217" y="54"/>
                </a:lnTo>
                <a:lnTo>
                  <a:pt x="225" y="59"/>
                </a:lnTo>
                <a:lnTo>
                  <a:pt x="238" y="71"/>
                </a:lnTo>
                <a:lnTo>
                  <a:pt x="248" y="77"/>
                </a:lnTo>
                <a:lnTo>
                  <a:pt x="259" y="120"/>
                </a:lnTo>
                <a:lnTo>
                  <a:pt x="262" y="133"/>
                </a:lnTo>
                <a:lnTo>
                  <a:pt x="258" y="147"/>
                </a:lnTo>
                <a:lnTo>
                  <a:pt x="255" y="159"/>
                </a:lnTo>
                <a:lnTo>
                  <a:pt x="247" y="167"/>
                </a:lnTo>
                <a:lnTo>
                  <a:pt x="235" y="174"/>
                </a:lnTo>
                <a:lnTo>
                  <a:pt x="216" y="176"/>
                </a:lnTo>
                <a:lnTo>
                  <a:pt x="201" y="179"/>
                </a:lnTo>
                <a:lnTo>
                  <a:pt x="153" y="170"/>
                </a:lnTo>
                <a:lnTo>
                  <a:pt x="104" y="166"/>
                </a:lnTo>
                <a:lnTo>
                  <a:pt x="69" y="170"/>
                </a:lnTo>
                <a:lnTo>
                  <a:pt x="56" y="174"/>
                </a:lnTo>
                <a:lnTo>
                  <a:pt x="62" y="156"/>
                </a:lnTo>
                <a:lnTo>
                  <a:pt x="63" y="147"/>
                </a:lnTo>
                <a:lnTo>
                  <a:pt x="61" y="137"/>
                </a:lnTo>
                <a:lnTo>
                  <a:pt x="53" y="125"/>
                </a:lnTo>
                <a:lnTo>
                  <a:pt x="43" y="117"/>
                </a:lnTo>
                <a:lnTo>
                  <a:pt x="22" y="103"/>
                </a:lnTo>
                <a:lnTo>
                  <a:pt x="13" y="94"/>
                </a:lnTo>
                <a:lnTo>
                  <a:pt x="8" y="81"/>
                </a:lnTo>
                <a:lnTo>
                  <a:pt x="2" y="65"/>
                </a:lnTo>
                <a:lnTo>
                  <a:pt x="1" y="51"/>
                </a:lnTo>
                <a:lnTo>
                  <a:pt x="0" y="37"/>
                </a:lnTo>
                <a:lnTo>
                  <a:pt x="2" y="26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28" name="Freeform 14904"/>
          <p:cNvSpPr>
            <a:spLocks/>
          </p:cNvSpPr>
          <p:nvPr/>
        </p:nvSpPr>
        <p:spPr bwMode="auto">
          <a:xfrm>
            <a:off x="1515813" y="1419680"/>
            <a:ext cx="163264" cy="158610"/>
          </a:xfrm>
          <a:custGeom>
            <a:avLst/>
            <a:gdLst/>
            <a:ahLst/>
            <a:cxnLst>
              <a:cxn ang="0">
                <a:pos x="304" y="248"/>
              </a:cxn>
              <a:cxn ang="0">
                <a:pos x="302" y="263"/>
              </a:cxn>
              <a:cxn ang="0">
                <a:pos x="291" y="288"/>
              </a:cxn>
              <a:cxn ang="0">
                <a:pos x="292" y="299"/>
              </a:cxn>
              <a:cxn ang="0">
                <a:pos x="283" y="296"/>
              </a:cxn>
              <a:cxn ang="0">
                <a:pos x="276" y="292"/>
              </a:cxn>
              <a:cxn ang="0">
                <a:pos x="255" y="276"/>
              </a:cxn>
              <a:cxn ang="0">
                <a:pos x="230" y="263"/>
              </a:cxn>
              <a:cxn ang="0">
                <a:pos x="223" y="261"/>
              </a:cxn>
              <a:cxn ang="0">
                <a:pos x="130" y="256"/>
              </a:cxn>
              <a:cxn ang="0">
                <a:pos x="122" y="255"/>
              </a:cxn>
              <a:cxn ang="0">
                <a:pos x="116" y="251"/>
              </a:cxn>
              <a:cxn ang="0">
                <a:pos x="105" y="243"/>
              </a:cxn>
              <a:cxn ang="0">
                <a:pos x="97" y="236"/>
              </a:cxn>
              <a:cxn ang="0">
                <a:pos x="91" y="228"/>
              </a:cxn>
              <a:cxn ang="0">
                <a:pos x="81" y="209"/>
              </a:cxn>
              <a:cxn ang="0">
                <a:pos x="76" y="198"/>
              </a:cxn>
              <a:cxn ang="0">
                <a:pos x="74" y="181"/>
              </a:cxn>
              <a:cxn ang="0">
                <a:pos x="77" y="179"/>
              </a:cxn>
              <a:cxn ang="0">
                <a:pos x="84" y="175"/>
              </a:cxn>
              <a:cxn ang="0">
                <a:pos x="88" y="172"/>
              </a:cxn>
              <a:cxn ang="0">
                <a:pos x="92" y="165"/>
              </a:cxn>
              <a:cxn ang="0">
                <a:pos x="91" y="157"/>
              </a:cxn>
              <a:cxn ang="0">
                <a:pos x="88" y="149"/>
              </a:cxn>
              <a:cxn ang="0">
                <a:pos x="66" y="123"/>
              </a:cxn>
              <a:cxn ang="0">
                <a:pos x="55" y="98"/>
              </a:cxn>
              <a:cxn ang="0">
                <a:pos x="49" y="92"/>
              </a:cxn>
              <a:cxn ang="0">
                <a:pos x="38" y="87"/>
              </a:cxn>
              <a:cxn ang="0">
                <a:pos x="31" y="86"/>
              </a:cxn>
              <a:cxn ang="0">
                <a:pos x="23" y="79"/>
              </a:cxn>
              <a:cxn ang="0">
                <a:pos x="17" y="73"/>
              </a:cxn>
              <a:cxn ang="0">
                <a:pos x="0" y="20"/>
              </a:cxn>
              <a:cxn ang="0">
                <a:pos x="50" y="33"/>
              </a:cxn>
              <a:cxn ang="0">
                <a:pos x="94" y="31"/>
              </a:cxn>
              <a:cxn ang="0">
                <a:pos x="113" y="28"/>
              </a:cxn>
              <a:cxn ang="0">
                <a:pos x="144" y="16"/>
              </a:cxn>
              <a:cxn ang="0">
                <a:pos x="156" y="10"/>
              </a:cxn>
              <a:cxn ang="0">
                <a:pos x="170" y="0"/>
              </a:cxn>
              <a:cxn ang="0">
                <a:pos x="209" y="37"/>
              </a:cxn>
              <a:cxn ang="0">
                <a:pos x="276" y="86"/>
              </a:cxn>
              <a:cxn ang="0">
                <a:pos x="287" y="97"/>
              </a:cxn>
              <a:cxn ang="0">
                <a:pos x="293" y="109"/>
              </a:cxn>
              <a:cxn ang="0">
                <a:pos x="297" y="123"/>
              </a:cxn>
              <a:cxn ang="0">
                <a:pos x="298" y="146"/>
              </a:cxn>
              <a:cxn ang="0">
                <a:pos x="294" y="190"/>
              </a:cxn>
              <a:cxn ang="0">
                <a:pos x="304" y="248"/>
              </a:cxn>
            </a:cxnLst>
            <a:rect l="0" t="0" r="r" b="b"/>
            <a:pathLst>
              <a:path w="304" h="299">
                <a:moveTo>
                  <a:pt x="304" y="248"/>
                </a:moveTo>
                <a:lnTo>
                  <a:pt x="302" y="263"/>
                </a:lnTo>
                <a:lnTo>
                  <a:pt x="291" y="288"/>
                </a:lnTo>
                <a:lnTo>
                  <a:pt x="292" y="299"/>
                </a:lnTo>
                <a:lnTo>
                  <a:pt x="283" y="296"/>
                </a:lnTo>
                <a:lnTo>
                  <a:pt x="276" y="292"/>
                </a:lnTo>
                <a:lnTo>
                  <a:pt x="255" y="276"/>
                </a:lnTo>
                <a:lnTo>
                  <a:pt x="230" y="263"/>
                </a:lnTo>
                <a:lnTo>
                  <a:pt x="223" y="261"/>
                </a:lnTo>
                <a:lnTo>
                  <a:pt x="130" y="256"/>
                </a:lnTo>
                <a:lnTo>
                  <a:pt x="122" y="255"/>
                </a:lnTo>
                <a:lnTo>
                  <a:pt x="116" y="251"/>
                </a:lnTo>
                <a:lnTo>
                  <a:pt x="105" y="243"/>
                </a:lnTo>
                <a:lnTo>
                  <a:pt x="97" y="236"/>
                </a:lnTo>
                <a:lnTo>
                  <a:pt x="91" y="228"/>
                </a:lnTo>
                <a:lnTo>
                  <a:pt x="81" y="209"/>
                </a:lnTo>
                <a:lnTo>
                  <a:pt x="76" y="198"/>
                </a:lnTo>
                <a:lnTo>
                  <a:pt x="74" y="181"/>
                </a:lnTo>
                <a:lnTo>
                  <a:pt x="77" y="179"/>
                </a:lnTo>
                <a:lnTo>
                  <a:pt x="84" y="175"/>
                </a:lnTo>
                <a:lnTo>
                  <a:pt x="88" y="172"/>
                </a:lnTo>
                <a:lnTo>
                  <a:pt x="92" y="165"/>
                </a:lnTo>
                <a:lnTo>
                  <a:pt x="91" y="157"/>
                </a:lnTo>
                <a:lnTo>
                  <a:pt x="88" y="149"/>
                </a:lnTo>
                <a:lnTo>
                  <a:pt x="66" y="123"/>
                </a:lnTo>
                <a:lnTo>
                  <a:pt x="55" y="98"/>
                </a:lnTo>
                <a:lnTo>
                  <a:pt x="49" y="92"/>
                </a:lnTo>
                <a:lnTo>
                  <a:pt x="38" y="87"/>
                </a:lnTo>
                <a:lnTo>
                  <a:pt x="31" y="86"/>
                </a:lnTo>
                <a:lnTo>
                  <a:pt x="23" y="79"/>
                </a:lnTo>
                <a:lnTo>
                  <a:pt x="17" y="73"/>
                </a:lnTo>
                <a:lnTo>
                  <a:pt x="0" y="20"/>
                </a:lnTo>
                <a:lnTo>
                  <a:pt x="50" y="33"/>
                </a:lnTo>
                <a:lnTo>
                  <a:pt x="94" y="31"/>
                </a:lnTo>
                <a:lnTo>
                  <a:pt x="113" y="28"/>
                </a:lnTo>
                <a:lnTo>
                  <a:pt x="144" y="16"/>
                </a:lnTo>
                <a:lnTo>
                  <a:pt x="156" y="10"/>
                </a:lnTo>
                <a:lnTo>
                  <a:pt x="170" y="0"/>
                </a:lnTo>
                <a:lnTo>
                  <a:pt x="209" y="37"/>
                </a:lnTo>
                <a:lnTo>
                  <a:pt x="276" y="86"/>
                </a:lnTo>
                <a:lnTo>
                  <a:pt x="287" y="97"/>
                </a:lnTo>
                <a:lnTo>
                  <a:pt x="293" y="109"/>
                </a:lnTo>
                <a:lnTo>
                  <a:pt x="297" y="123"/>
                </a:lnTo>
                <a:lnTo>
                  <a:pt x="298" y="146"/>
                </a:lnTo>
                <a:lnTo>
                  <a:pt x="294" y="190"/>
                </a:lnTo>
                <a:lnTo>
                  <a:pt x="304" y="248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30" name="Freeform 14906"/>
          <p:cNvSpPr>
            <a:spLocks/>
          </p:cNvSpPr>
          <p:nvPr/>
        </p:nvSpPr>
        <p:spPr bwMode="auto">
          <a:xfrm>
            <a:off x="1502430" y="1504270"/>
            <a:ext cx="256939" cy="266992"/>
          </a:xfrm>
          <a:custGeom>
            <a:avLst/>
            <a:gdLst/>
            <a:ahLst/>
            <a:cxnLst>
              <a:cxn ang="0">
                <a:pos x="345" y="470"/>
              </a:cxn>
              <a:cxn ang="0">
                <a:pos x="309" y="483"/>
              </a:cxn>
              <a:cxn ang="0">
                <a:pos x="286" y="473"/>
              </a:cxn>
              <a:cxn ang="0">
                <a:pos x="268" y="466"/>
              </a:cxn>
              <a:cxn ang="0">
                <a:pos x="250" y="443"/>
              </a:cxn>
              <a:cxn ang="0">
                <a:pos x="234" y="401"/>
              </a:cxn>
              <a:cxn ang="0">
                <a:pos x="217" y="375"/>
              </a:cxn>
              <a:cxn ang="0">
                <a:pos x="154" y="329"/>
              </a:cxn>
              <a:cxn ang="0">
                <a:pos x="147" y="307"/>
              </a:cxn>
              <a:cxn ang="0">
                <a:pos x="164" y="269"/>
              </a:cxn>
              <a:cxn ang="0">
                <a:pos x="164" y="253"/>
              </a:cxn>
              <a:cxn ang="0">
                <a:pos x="155" y="232"/>
              </a:cxn>
              <a:cxn ang="0">
                <a:pos x="134" y="212"/>
              </a:cxn>
              <a:cxn ang="0">
                <a:pos x="101" y="200"/>
              </a:cxn>
              <a:cxn ang="0">
                <a:pos x="17" y="204"/>
              </a:cxn>
              <a:cxn ang="0">
                <a:pos x="3" y="175"/>
              </a:cxn>
              <a:cxn ang="0">
                <a:pos x="13" y="141"/>
              </a:cxn>
              <a:cxn ang="0">
                <a:pos x="13" y="116"/>
              </a:cxn>
              <a:cxn ang="0">
                <a:pos x="0" y="97"/>
              </a:cxn>
              <a:cxn ang="0">
                <a:pos x="14" y="69"/>
              </a:cxn>
              <a:cxn ang="0">
                <a:pos x="40" y="50"/>
              </a:cxn>
              <a:cxn ang="0">
                <a:pos x="40" y="22"/>
              </a:cxn>
              <a:cxn ang="0">
                <a:pos x="47" y="7"/>
              </a:cxn>
              <a:cxn ang="0">
                <a:pos x="74" y="0"/>
              </a:cxn>
              <a:cxn ang="0">
                <a:pos x="95" y="14"/>
              </a:cxn>
              <a:cxn ang="0">
                <a:pos x="104" y="51"/>
              </a:cxn>
              <a:cxn ang="0">
                <a:pos x="121" y="79"/>
              </a:cxn>
              <a:cxn ang="0">
                <a:pos x="140" y="94"/>
              </a:cxn>
              <a:cxn ang="0">
                <a:pos x="152" y="99"/>
              </a:cxn>
              <a:cxn ang="0">
                <a:pos x="254" y="105"/>
              </a:cxn>
              <a:cxn ang="0">
                <a:pos x="299" y="134"/>
              </a:cxn>
              <a:cxn ang="0">
                <a:pos x="315" y="141"/>
              </a:cxn>
              <a:cxn ang="0">
                <a:pos x="296" y="186"/>
              </a:cxn>
              <a:cxn ang="0">
                <a:pos x="294" y="211"/>
              </a:cxn>
              <a:cxn ang="0">
                <a:pos x="305" y="217"/>
              </a:cxn>
              <a:cxn ang="0">
                <a:pos x="319" y="217"/>
              </a:cxn>
              <a:cxn ang="0">
                <a:pos x="332" y="224"/>
              </a:cxn>
              <a:cxn ang="0">
                <a:pos x="342" y="260"/>
              </a:cxn>
              <a:cxn ang="0">
                <a:pos x="367" y="274"/>
              </a:cxn>
              <a:cxn ang="0">
                <a:pos x="402" y="276"/>
              </a:cxn>
              <a:cxn ang="0">
                <a:pos x="411" y="282"/>
              </a:cxn>
              <a:cxn ang="0">
                <a:pos x="420" y="299"/>
              </a:cxn>
              <a:cxn ang="0">
                <a:pos x="412" y="321"/>
              </a:cxn>
              <a:cxn ang="0">
                <a:pos x="413" y="335"/>
              </a:cxn>
              <a:cxn ang="0">
                <a:pos x="418" y="347"/>
              </a:cxn>
              <a:cxn ang="0">
                <a:pos x="436" y="354"/>
              </a:cxn>
              <a:cxn ang="0">
                <a:pos x="447" y="368"/>
              </a:cxn>
              <a:cxn ang="0">
                <a:pos x="457" y="405"/>
              </a:cxn>
              <a:cxn ang="0">
                <a:pos x="476" y="407"/>
              </a:cxn>
              <a:cxn ang="0">
                <a:pos x="454" y="429"/>
              </a:cxn>
              <a:cxn ang="0">
                <a:pos x="418" y="431"/>
              </a:cxn>
              <a:cxn ang="0">
                <a:pos x="372" y="446"/>
              </a:cxn>
              <a:cxn ang="0">
                <a:pos x="360" y="441"/>
              </a:cxn>
              <a:cxn ang="0">
                <a:pos x="350" y="452"/>
              </a:cxn>
            </a:cxnLst>
            <a:rect l="0" t="0" r="r" b="b"/>
            <a:pathLst>
              <a:path w="476" h="507">
                <a:moveTo>
                  <a:pt x="350" y="452"/>
                </a:moveTo>
                <a:lnTo>
                  <a:pt x="345" y="470"/>
                </a:lnTo>
                <a:lnTo>
                  <a:pt x="329" y="507"/>
                </a:lnTo>
                <a:lnTo>
                  <a:pt x="309" y="483"/>
                </a:lnTo>
                <a:lnTo>
                  <a:pt x="299" y="478"/>
                </a:lnTo>
                <a:lnTo>
                  <a:pt x="286" y="473"/>
                </a:lnTo>
                <a:lnTo>
                  <a:pt x="277" y="471"/>
                </a:lnTo>
                <a:lnTo>
                  <a:pt x="268" y="466"/>
                </a:lnTo>
                <a:lnTo>
                  <a:pt x="260" y="458"/>
                </a:lnTo>
                <a:lnTo>
                  <a:pt x="250" y="443"/>
                </a:lnTo>
                <a:lnTo>
                  <a:pt x="243" y="430"/>
                </a:lnTo>
                <a:lnTo>
                  <a:pt x="234" y="401"/>
                </a:lnTo>
                <a:lnTo>
                  <a:pt x="228" y="388"/>
                </a:lnTo>
                <a:lnTo>
                  <a:pt x="217" y="375"/>
                </a:lnTo>
                <a:lnTo>
                  <a:pt x="164" y="339"/>
                </a:lnTo>
                <a:lnTo>
                  <a:pt x="154" y="329"/>
                </a:lnTo>
                <a:lnTo>
                  <a:pt x="148" y="317"/>
                </a:lnTo>
                <a:lnTo>
                  <a:pt x="147" y="307"/>
                </a:lnTo>
                <a:lnTo>
                  <a:pt x="149" y="295"/>
                </a:lnTo>
                <a:lnTo>
                  <a:pt x="164" y="269"/>
                </a:lnTo>
                <a:lnTo>
                  <a:pt x="165" y="262"/>
                </a:lnTo>
                <a:lnTo>
                  <a:pt x="164" y="253"/>
                </a:lnTo>
                <a:lnTo>
                  <a:pt x="160" y="243"/>
                </a:lnTo>
                <a:lnTo>
                  <a:pt x="155" y="232"/>
                </a:lnTo>
                <a:lnTo>
                  <a:pt x="146" y="220"/>
                </a:lnTo>
                <a:lnTo>
                  <a:pt x="134" y="212"/>
                </a:lnTo>
                <a:lnTo>
                  <a:pt x="120" y="204"/>
                </a:lnTo>
                <a:lnTo>
                  <a:pt x="101" y="200"/>
                </a:lnTo>
                <a:lnTo>
                  <a:pt x="62" y="198"/>
                </a:lnTo>
                <a:lnTo>
                  <a:pt x="17" y="204"/>
                </a:lnTo>
                <a:lnTo>
                  <a:pt x="6" y="186"/>
                </a:lnTo>
                <a:lnTo>
                  <a:pt x="3" y="175"/>
                </a:lnTo>
                <a:lnTo>
                  <a:pt x="4" y="161"/>
                </a:lnTo>
                <a:lnTo>
                  <a:pt x="13" y="141"/>
                </a:lnTo>
                <a:lnTo>
                  <a:pt x="16" y="126"/>
                </a:lnTo>
                <a:lnTo>
                  <a:pt x="13" y="116"/>
                </a:lnTo>
                <a:lnTo>
                  <a:pt x="5" y="107"/>
                </a:lnTo>
                <a:lnTo>
                  <a:pt x="0" y="97"/>
                </a:lnTo>
                <a:lnTo>
                  <a:pt x="3" y="82"/>
                </a:lnTo>
                <a:lnTo>
                  <a:pt x="14" y="69"/>
                </a:lnTo>
                <a:lnTo>
                  <a:pt x="30" y="62"/>
                </a:lnTo>
                <a:lnTo>
                  <a:pt x="40" y="50"/>
                </a:lnTo>
                <a:lnTo>
                  <a:pt x="38" y="26"/>
                </a:lnTo>
                <a:lnTo>
                  <a:pt x="40" y="22"/>
                </a:lnTo>
                <a:lnTo>
                  <a:pt x="44" y="14"/>
                </a:lnTo>
                <a:lnTo>
                  <a:pt x="47" y="7"/>
                </a:lnTo>
                <a:lnTo>
                  <a:pt x="61" y="3"/>
                </a:lnTo>
                <a:lnTo>
                  <a:pt x="74" y="0"/>
                </a:lnTo>
                <a:lnTo>
                  <a:pt x="87" y="4"/>
                </a:lnTo>
                <a:lnTo>
                  <a:pt x="95" y="14"/>
                </a:lnTo>
                <a:lnTo>
                  <a:pt x="100" y="41"/>
                </a:lnTo>
                <a:lnTo>
                  <a:pt x="104" y="51"/>
                </a:lnTo>
                <a:lnTo>
                  <a:pt x="114" y="71"/>
                </a:lnTo>
                <a:lnTo>
                  <a:pt x="121" y="79"/>
                </a:lnTo>
                <a:lnTo>
                  <a:pt x="129" y="86"/>
                </a:lnTo>
                <a:lnTo>
                  <a:pt x="140" y="94"/>
                </a:lnTo>
                <a:lnTo>
                  <a:pt x="146" y="97"/>
                </a:lnTo>
                <a:lnTo>
                  <a:pt x="152" y="99"/>
                </a:lnTo>
                <a:lnTo>
                  <a:pt x="245" y="104"/>
                </a:lnTo>
                <a:lnTo>
                  <a:pt x="254" y="105"/>
                </a:lnTo>
                <a:lnTo>
                  <a:pt x="279" y="119"/>
                </a:lnTo>
                <a:lnTo>
                  <a:pt x="299" y="134"/>
                </a:lnTo>
                <a:lnTo>
                  <a:pt x="305" y="138"/>
                </a:lnTo>
                <a:lnTo>
                  <a:pt x="315" y="141"/>
                </a:lnTo>
                <a:lnTo>
                  <a:pt x="316" y="155"/>
                </a:lnTo>
                <a:lnTo>
                  <a:pt x="296" y="186"/>
                </a:lnTo>
                <a:lnTo>
                  <a:pt x="294" y="199"/>
                </a:lnTo>
                <a:lnTo>
                  <a:pt x="294" y="211"/>
                </a:lnTo>
                <a:lnTo>
                  <a:pt x="299" y="216"/>
                </a:lnTo>
                <a:lnTo>
                  <a:pt x="305" y="217"/>
                </a:lnTo>
                <a:lnTo>
                  <a:pt x="312" y="217"/>
                </a:lnTo>
                <a:lnTo>
                  <a:pt x="319" y="217"/>
                </a:lnTo>
                <a:lnTo>
                  <a:pt x="326" y="219"/>
                </a:lnTo>
                <a:lnTo>
                  <a:pt x="332" y="224"/>
                </a:lnTo>
                <a:lnTo>
                  <a:pt x="337" y="234"/>
                </a:lnTo>
                <a:lnTo>
                  <a:pt x="342" y="260"/>
                </a:lnTo>
                <a:lnTo>
                  <a:pt x="351" y="269"/>
                </a:lnTo>
                <a:lnTo>
                  <a:pt x="367" y="274"/>
                </a:lnTo>
                <a:lnTo>
                  <a:pt x="402" y="270"/>
                </a:lnTo>
                <a:lnTo>
                  <a:pt x="402" y="276"/>
                </a:lnTo>
                <a:lnTo>
                  <a:pt x="405" y="279"/>
                </a:lnTo>
                <a:lnTo>
                  <a:pt x="411" y="282"/>
                </a:lnTo>
                <a:lnTo>
                  <a:pt x="421" y="290"/>
                </a:lnTo>
                <a:lnTo>
                  <a:pt x="420" y="299"/>
                </a:lnTo>
                <a:lnTo>
                  <a:pt x="415" y="310"/>
                </a:lnTo>
                <a:lnTo>
                  <a:pt x="412" y="321"/>
                </a:lnTo>
                <a:lnTo>
                  <a:pt x="412" y="328"/>
                </a:lnTo>
                <a:lnTo>
                  <a:pt x="413" y="335"/>
                </a:lnTo>
                <a:lnTo>
                  <a:pt x="414" y="342"/>
                </a:lnTo>
                <a:lnTo>
                  <a:pt x="418" y="347"/>
                </a:lnTo>
                <a:lnTo>
                  <a:pt x="423" y="351"/>
                </a:lnTo>
                <a:lnTo>
                  <a:pt x="436" y="354"/>
                </a:lnTo>
                <a:lnTo>
                  <a:pt x="442" y="358"/>
                </a:lnTo>
                <a:lnTo>
                  <a:pt x="447" y="368"/>
                </a:lnTo>
                <a:lnTo>
                  <a:pt x="449" y="395"/>
                </a:lnTo>
                <a:lnTo>
                  <a:pt x="457" y="405"/>
                </a:lnTo>
                <a:lnTo>
                  <a:pt x="464" y="406"/>
                </a:lnTo>
                <a:lnTo>
                  <a:pt x="476" y="407"/>
                </a:lnTo>
                <a:lnTo>
                  <a:pt x="461" y="426"/>
                </a:lnTo>
                <a:lnTo>
                  <a:pt x="454" y="429"/>
                </a:lnTo>
                <a:lnTo>
                  <a:pt x="440" y="434"/>
                </a:lnTo>
                <a:lnTo>
                  <a:pt x="418" y="431"/>
                </a:lnTo>
                <a:lnTo>
                  <a:pt x="383" y="446"/>
                </a:lnTo>
                <a:lnTo>
                  <a:pt x="372" y="446"/>
                </a:lnTo>
                <a:lnTo>
                  <a:pt x="364" y="444"/>
                </a:lnTo>
                <a:lnTo>
                  <a:pt x="360" y="441"/>
                </a:lnTo>
                <a:lnTo>
                  <a:pt x="355" y="444"/>
                </a:lnTo>
                <a:lnTo>
                  <a:pt x="350" y="45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32" name="Freeform 14908"/>
          <p:cNvSpPr>
            <a:spLocks/>
          </p:cNvSpPr>
          <p:nvPr/>
        </p:nvSpPr>
        <p:spPr bwMode="auto">
          <a:xfrm>
            <a:off x="1596107" y="1816201"/>
            <a:ext cx="216792" cy="171827"/>
          </a:xfrm>
          <a:custGeom>
            <a:avLst/>
            <a:gdLst/>
            <a:ahLst/>
            <a:cxnLst>
              <a:cxn ang="0">
                <a:pos x="399" y="215"/>
              </a:cxn>
              <a:cxn ang="0">
                <a:pos x="369" y="278"/>
              </a:cxn>
              <a:cxn ang="0">
                <a:pos x="357" y="318"/>
              </a:cxn>
              <a:cxn ang="0">
                <a:pos x="344" y="322"/>
              </a:cxn>
              <a:cxn ang="0">
                <a:pos x="324" y="309"/>
              </a:cxn>
              <a:cxn ang="0">
                <a:pos x="322" y="301"/>
              </a:cxn>
              <a:cxn ang="0">
                <a:pos x="341" y="285"/>
              </a:cxn>
              <a:cxn ang="0">
                <a:pos x="344" y="277"/>
              </a:cxn>
              <a:cxn ang="0">
                <a:pos x="343" y="266"/>
              </a:cxn>
              <a:cxn ang="0">
                <a:pos x="331" y="255"/>
              </a:cxn>
              <a:cxn ang="0">
                <a:pos x="298" y="251"/>
              </a:cxn>
              <a:cxn ang="0">
                <a:pos x="275" y="241"/>
              </a:cxn>
              <a:cxn ang="0">
                <a:pos x="246" y="219"/>
              </a:cxn>
              <a:cxn ang="0">
                <a:pos x="181" y="194"/>
              </a:cxn>
              <a:cxn ang="0">
                <a:pos x="0" y="51"/>
              </a:cxn>
              <a:cxn ang="0">
                <a:pos x="19" y="38"/>
              </a:cxn>
              <a:cxn ang="0">
                <a:pos x="38" y="45"/>
              </a:cxn>
              <a:cxn ang="0">
                <a:pos x="86" y="80"/>
              </a:cxn>
              <a:cxn ang="0">
                <a:pos x="107" y="79"/>
              </a:cxn>
              <a:cxn ang="0">
                <a:pos x="114" y="63"/>
              </a:cxn>
              <a:cxn ang="0">
                <a:pos x="111" y="39"/>
              </a:cxn>
              <a:cxn ang="0">
                <a:pos x="105" y="23"/>
              </a:cxn>
              <a:cxn ang="0">
                <a:pos x="111" y="15"/>
              </a:cxn>
              <a:cxn ang="0">
                <a:pos x="141" y="0"/>
              </a:cxn>
              <a:cxn ang="0">
                <a:pos x="172" y="12"/>
              </a:cxn>
              <a:cxn ang="0">
                <a:pos x="207" y="32"/>
              </a:cxn>
              <a:cxn ang="0">
                <a:pos x="266" y="72"/>
              </a:cxn>
              <a:cxn ang="0">
                <a:pos x="275" y="108"/>
              </a:cxn>
              <a:cxn ang="0">
                <a:pos x="293" y="119"/>
              </a:cxn>
              <a:cxn ang="0">
                <a:pos x="318" y="124"/>
              </a:cxn>
              <a:cxn ang="0">
                <a:pos x="336" y="138"/>
              </a:cxn>
              <a:cxn ang="0">
                <a:pos x="348" y="132"/>
              </a:cxn>
              <a:cxn ang="0">
                <a:pos x="357" y="128"/>
              </a:cxn>
              <a:cxn ang="0">
                <a:pos x="363" y="131"/>
              </a:cxn>
              <a:cxn ang="0">
                <a:pos x="369" y="138"/>
              </a:cxn>
              <a:cxn ang="0">
                <a:pos x="376" y="142"/>
              </a:cxn>
              <a:cxn ang="0">
                <a:pos x="392" y="144"/>
              </a:cxn>
              <a:cxn ang="0">
                <a:pos x="400" y="152"/>
              </a:cxn>
              <a:cxn ang="0">
                <a:pos x="406" y="172"/>
              </a:cxn>
            </a:cxnLst>
            <a:rect l="0" t="0" r="r" b="b"/>
            <a:pathLst>
              <a:path w="406" h="326">
                <a:moveTo>
                  <a:pt x="406" y="183"/>
                </a:moveTo>
                <a:lnTo>
                  <a:pt x="399" y="215"/>
                </a:lnTo>
                <a:lnTo>
                  <a:pt x="373" y="278"/>
                </a:lnTo>
                <a:lnTo>
                  <a:pt x="369" y="278"/>
                </a:lnTo>
                <a:lnTo>
                  <a:pt x="367" y="289"/>
                </a:lnTo>
                <a:lnTo>
                  <a:pt x="357" y="318"/>
                </a:lnTo>
                <a:lnTo>
                  <a:pt x="353" y="326"/>
                </a:lnTo>
                <a:lnTo>
                  <a:pt x="344" y="322"/>
                </a:lnTo>
                <a:lnTo>
                  <a:pt x="333" y="316"/>
                </a:lnTo>
                <a:lnTo>
                  <a:pt x="324" y="309"/>
                </a:lnTo>
                <a:lnTo>
                  <a:pt x="322" y="303"/>
                </a:lnTo>
                <a:lnTo>
                  <a:pt x="322" y="301"/>
                </a:lnTo>
                <a:lnTo>
                  <a:pt x="338" y="288"/>
                </a:lnTo>
                <a:lnTo>
                  <a:pt x="341" y="285"/>
                </a:lnTo>
                <a:lnTo>
                  <a:pt x="343" y="282"/>
                </a:lnTo>
                <a:lnTo>
                  <a:pt x="344" y="277"/>
                </a:lnTo>
                <a:lnTo>
                  <a:pt x="344" y="272"/>
                </a:lnTo>
                <a:lnTo>
                  <a:pt x="343" y="266"/>
                </a:lnTo>
                <a:lnTo>
                  <a:pt x="338" y="259"/>
                </a:lnTo>
                <a:lnTo>
                  <a:pt x="331" y="255"/>
                </a:lnTo>
                <a:lnTo>
                  <a:pt x="321" y="253"/>
                </a:lnTo>
                <a:lnTo>
                  <a:pt x="298" y="251"/>
                </a:lnTo>
                <a:lnTo>
                  <a:pt x="288" y="248"/>
                </a:lnTo>
                <a:lnTo>
                  <a:pt x="275" y="241"/>
                </a:lnTo>
                <a:lnTo>
                  <a:pt x="263" y="231"/>
                </a:lnTo>
                <a:lnTo>
                  <a:pt x="246" y="219"/>
                </a:lnTo>
                <a:lnTo>
                  <a:pt x="208" y="209"/>
                </a:lnTo>
                <a:lnTo>
                  <a:pt x="181" y="194"/>
                </a:lnTo>
                <a:lnTo>
                  <a:pt x="138" y="167"/>
                </a:lnTo>
                <a:lnTo>
                  <a:pt x="0" y="51"/>
                </a:lnTo>
                <a:lnTo>
                  <a:pt x="12" y="38"/>
                </a:lnTo>
                <a:lnTo>
                  <a:pt x="19" y="38"/>
                </a:lnTo>
                <a:lnTo>
                  <a:pt x="28" y="39"/>
                </a:lnTo>
                <a:lnTo>
                  <a:pt x="38" y="45"/>
                </a:lnTo>
                <a:lnTo>
                  <a:pt x="73" y="73"/>
                </a:lnTo>
                <a:lnTo>
                  <a:pt x="86" y="80"/>
                </a:lnTo>
                <a:lnTo>
                  <a:pt x="99" y="82"/>
                </a:lnTo>
                <a:lnTo>
                  <a:pt x="107" y="79"/>
                </a:lnTo>
                <a:lnTo>
                  <a:pt x="113" y="73"/>
                </a:lnTo>
                <a:lnTo>
                  <a:pt x="114" y="63"/>
                </a:lnTo>
                <a:lnTo>
                  <a:pt x="113" y="51"/>
                </a:lnTo>
                <a:lnTo>
                  <a:pt x="111" y="39"/>
                </a:lnTo>
                <a:lnTo>
                  <a:pt x="106" y="30"/>
                </a:lnTo>
                <a:lnTo>
                  <a:pt x="105" y="23"/>
                </a:lnTo>
                <a:lnTo>
                  <a:pt x="106" y="20"/>
                </a:lnTo>
                <a:lnTo>
                  <a:pt x="111" y="15"/>
                </a:lnTo>
                <a:lnTo>
                  <a:pt x="133" y="3"/>
                </a:lnTo>
                <a:lnTo>
                  <a:pt x="141" y="0"/>
                </a:lnTo>
                <a:lnTo>
                  <a:pt x="148" y="0"/>
                </a:lnTo>
                <a:lnTo>
                  <a:pt x="172" y="12"/>
                </a:lnTo>
                <a:lnTo>
                  <a:pt x="195" y="15"/>
                </a:lnTo>
                <a:lnTo>
                  <a:pt x="207" y="32"/>
                </a:lnTo>
                <a:lnTo>
                  <a:pt x="234" y="54"/>
                </a:lnTo>
                <a:lnTo>
                  <a:pt x="266" y="72"/>
                </a:lnTo>
                <a:lnTo>
                  <a:pt x="268" y="90"/>
                </a:lnTo>
                <a:lnTo>
                  <a:pt x="275" y="108"/>
                </a:lnTo>
                <a:lnTo>
                  <a:pt x="283" y="116"/>
                </a:lnTo>
                <a:lnTo>
                  <a:pt x="293" y="119"/>
                </a:lnTo>
                <a:lnTo>
                  <a:pt x="311" y="121"/>
                </a:lnTo>
                <a:lnTo>
                  <a:pt x="318" y="124"/>
                </a:lnTo>
                <a:lnTo>
                  <a:pt x="331" y="136"/>
                </a:lnTo>
                <a:lnTo>
                  <a:pt x="336" y="138"/>
                </a:lnTo>
                <a:lnTo>
                  <a:pt x="342" y="135"/>
                </a:lnTo>
                <a:lnTo>
                  <a:pt x="348" y="132"/>
                </a:lnTo>
                <a:lnTo>
                  <a:pt x="352" y="130"/>
                </a:lnTo>
                <a:lnTo>
                  <a:pt x="357" y="128"/>
                </a:lnTo>
                <a:lnTo>
                  <a:pt x="360" y="128"/>
                </a:lnTo>
                <a:lnTo>
                  <a:pt x="363" y="131"/>
                </a:lnTo>
                <a:lnTo>
                  <a:pt x="366" y="133"/>
                </a:lnTo>
                <a:lnTo>
                  <a:pt x="369" y="138"/>
                </a:lnTo>
                <a:lnTo>
                  <a:pt x="372" y="141"/>
                </a:lnTo>
                <a:lnTo>
                  <a:pt x="376" y="142"/>
                </a:lnTo>
                <a:lnTo>
                  <a:pt x="386" y="143"/>
                </a:lnTo>
                <a:lnTo>
                  <a:pt x="392" y="144"/>
                </a:lnTo>
                <a:lnTo>
                  <a:pt x="397" y="147"/>
                </a:lnTo>
                <a:lnTo>
                  <a:pt x="400" y="152"/>
                </a:lnTo>
                <a:lnTo>
                  <a:pt x="403" y="161"/>
                </a:lnTo>
                <a:lnTo>
                  <a:pt x="406" y="172"/>
                </a:lnTo>
                <a:lnTo>
                  <a:pt x="406" y="183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34" name="Freeform 14910"/>
          <p:cNvSpPr>
            <a:spLocks/>
          </p:cNvSpPr>
          <p:nvPr/>
        </p:nvSpPr>
        <p:spPr bwMode="auto">
          <a:xfrm>
            <a:off x="1679077" y="1718393"/>
            <a:ext cx="141851" cy="134817"/>
          </a:xfrm>
          <a:custGeom>
            <a:avLst/>
            <a:gdLst/>
            <a:ahLst/>
            <a:cxnLst>
              <a:cxn ang="0">
                <a:pos x="180" y="66"/>
              </a:cxn>
              <a:cxn ang="0">
                <a:pos x="190" y="67"/>
              </a:cxn>
              <a:cxn ang="0">
                <a:pos x="214" y="56"/>
              </a:cxn>
              <a:cxn ang="0">
                <a:pos x="223" y="61"/>
              </a:cxn>
              <a:cxn ang="0">
                <a:pos x="224" y="66"/>
              </a:cxn>
              <a:cxn ang="0">
                <a:pos x="226" y="84"/>
              </a:cxn>
              <a:cxn ang="0">
                <a:pos x="229" y="95"/>
              </a:cxn>
              <a:cxn ang="0">
                <a:pos x="244" y="106"/>
              </a:cxn>
              <a:cxn ang="0">
                <a:pos x="250" y="114"/>
              </a:cxn>
              <a:cxn ang="0">
                <a:pos x="253" y="123"/>
              </a:cxn>
              <a:cxn ang="0">
                <a:pos x="257" y="142"/>
              </a:cxn>
              <a:cxn ang="0">
                <a:pos x="262" y="151"/>
              </a:cxn>
              <a:cxn ang="0">
                <a:pos x="242" y="154"/>
              </a:cxn>
              <a:cxn ang="0">
                <a:pos x="232" y="152"/>
              </a:cxn>
              <a:cxn ang="0">
                <a:pos x="208" y="157"/>
              </a:cxn>
              <a:cxn ang="0">
                <a:pos x="198" y="155"/>
              </a:cxn>
              <a:cxn ang="0">
                <a:pos x="186" y="157"/>
              </a:cxn>
              <a:cxn ang="0">
                <a:pos x="177" y="163"/>
              </a:cxn>
              <a:cxn ang="0">
                <a:pos x="167" y="182"/>
              </a:cxn>
              <a:cxn ang="0">
                <a:pos x="163" y="196"/>
              </a:cxn>
              <a:cxn ang="0">
                <a:pos x="158" y="205"/>
              </a:cxn>
              <a:cxn ang="0">
                <a:pos x="150" y="210"/>
              </a:cxn>
              <a:cxn ang="0">
                <a:pos x="143" y="210"/>
              </a:cxn>
              <a:cxn ang="0">
                <a:pos x="140" y="208"/>
              </a:cxn>
              <a:cxn ang="0">
                <a:pos x="135" y="197"/>
              </a:cxn>
              <a:cxn ang="0">
                <a:pos x="132" y="194"/>
              </a:cxn>
              <a:cxn ang="0">
                <a:pos x="127" y="196"/>
              </a:cxn>
              <a:cxn ang="0">
                <a:pos x="121" y="200"/>
              </a:cxn>
              <a:cxn ang="0">
                <a:pos x="109" y="219"/>
              </a:cxn>
              <a:cxn ang="0">
                <a:pos x="108" y="257"/>
              </a:cxn>
              <a:cxn ang="0">
                <a:pos x="76" y="239"/>
              </a:cxn>
              <a:cxn ang="0">
                <a:pos x="49" y="217"/>
              </a:cxn>
              <a:cxn ang="0">
                <a:pos x="37" y="200"/>
              </a:cxn>
              <a:cxn ang="0">
                <a:pos x="15" y="150"/>
              </a:cxn>
              <a:cxn ang="0">
                <a:pos x="0" y="99"/>
              </a:cxn>
              <a:cxn ang="0">
                <a:pos x="15" y="63"/>
              </a:cxn>
              <a:cxn ang="0">
                <a:pos x="21" y="45"/>
              </a:cxn>
              <a:cxn ang="0">
                <a:pos x="26" y="36"/>
              </a:cxn>
              <a:cxn ang="0">
                <a:pos x="31" y="34"/>
              </a:cxn>
              <a:cxn ang="0">
                <a:pos x="34" y="37"/>
              </a:cxn>
              <a:cxn ang="0">
                <a:pos x="42" y="39"/>
              </a:cxn>
              <a:cxn ang="0">
                <a:pos x="53" y="39"/>
              </a:cxn>
              <a:cxn ang="0">
                <a:pos x="89" y="24"/>
              </a:cxn>
              <a:cxn ang="0">
                <a:pos x="110" y="27"/>
              </a:cxn>
              <a:cxn ang="0">
                <a:pos x="125" y="22"/>
              </a:cxn>
              <a:cxn ang="0">
                <a:pos x="132" y="19"/>
              </a:cxn>
              <a:cxn ang="0">
                <a:pos x="146" y="0"/>
              </a:cxn>
              <a:cxn ang="0">
                <a:pos x="153" y="0"/>
              </a:cxn>
              <a:cxn ang="0">
                <a:pos x="160" y="4"/>
              </a:cxn>
              <a:cxn ang="0">
                <a:pos x="163" y="8"/>
              </a:cxn>
              <a:cxn ang="0">
                <a:pos x="161" y="13"/>
              </a:cxn>
              <a:cxn ang="0">
                <a:pos x="158" y="20"/>
              </a:cxn>
              <a:cxn ang="0">
                <a:pos x="157" y="28"/>
              </a:cxn>
              <a:cxn ang="0">
                <a:pos x="158" y="34"/>
              </a:cxn>
              <a:cxn ang="0">
                <a:pos x="161" y="41"/>
              </a:cxn>
              <a:cxn ang="0">
                <a:pos x="175" y="62"/>
              </a:cxn>
              <a:cxn ang="0">
                <a:pos x="180" y="66"/>
              </a:cxn>
            </a:cxnLst>
            <a:rect l="0" t="0" r="r" b="b"/>
            <a:pathLst>
              <a:path w="262" h="257">
                <a:moveTo>
                  <a:pt x="180" y="66"/>
                </a:moveTo>
                <a:lnTo>
                  <a:pt x="190" y="67"/>
                </a:lnTo>
                <a:lnTo>
                  <a:pt x="214" y="56"/>
                </a:lnTo>
                <a:lnTo>
                  <a:pt x="223" y="61"/>
                </a:lnTo>
                <a:lnTo>
                  <a:pt x="224" y="66"/>
                </a:lnTo>
                <a:lnTo>
                  <a:pt x="226" y="84"/>
                </a:lnTo>
                <a:lnTo>
                  <a:pt x="229" y="95"/>
                </a:lnTo>
                <a:lnTo>
                  <a:pt x="244" y="106"/>
                </a:lnTo>
                <a:lnTo>
                  <a:pt x="250" y="114"/>
                </a:lnTo>
                <a:lnTo>
                  <a:pt x="253" y="123"/>
                </a:lnTo>
                <a:lnTo>
                  <a:pt x="257" y="142"/>
                </a:lnTo>
                <a:lnTo>
                  <a:pt x="262" y="151"/>
                </a:lnTo>
                <a:lnTo>
                  <a:pt x="242" y="154"/>
                </a:lnTo>
                <a:lnTo>
                  <a:pt x="232" y="152"/>
                </a:lnTo>
                <a:lnTo>
                  <a:pt x="208" y="157"/>
                </a:lnTo>
                <a:lnTo>
                  <a:pt x="198" y="155"/>
                </a:lnTo>
                <a:lnTo>
                  <a:pt x="186" y="157"/>
                </a:lnTo>
                <a:lnTo>
                  <a:pt x="177" y="163"/>
                </a:lnTo>
                <a:lnTo>
                  <a:pt x="167" y="182"/>
                </a:lnTo>
                <a:lnTo>
                  <a:pt x="163" y="196"/>
                </a:lnTo>
                <a:lnTo>
                  <a:pt x="158" y="205"/>
                </a:lnTo>
                <a:lnTo>
                  <a:pt x="150" y="210"/>
                </a:lnTo>
                <a:lnTo>
                  <a:pt x="143" y="210"/>
                </a:lnTo>
                <a:lnTo>
                  <a:pt x="140" y="208"/>
                </a:lnTo>
                <a:lnTo>
                  <a:pt x="135" y="197"/>
                </a:lnTo>
                <a:lnTo>
                  <a:pt x="132" y="194"/>
                </a:lnTo>
                <a:lnTo>
                  <a:pt x="127" y="196"/>
                </a:lnTo>
                <a:lnTo>
                  <a:pt x="121" y="200"/>
                </a:lnTo>
                <a:lnTo>
                  <a:pt x="109" y="219"/>
                </a:lnTo>
                <a:lnTo>
                  <a:pt x="108" y="257"/>
                </a:lnTo>
                <a:lnTo>
                  <a:pt x="76" y="239"/>
                </a:lnTo>
                <a:lnTo>
                  <a:pt x="49" y="217"/>
                </a:lnTo>
                <a:lnTo>
                  <a:pt x="37" y="200"/>
                </a:lnTo>
                <a:lnTo>
                  <a:pt x="15" y="150"/>
                </a:lnTo>
                <a:lnTo>
                  <a:pt x="0" y="99"/>
                </a:lnTo>
                <a:lnTo>
                  <a:pt x="15" y="63"/>
                </a:lnTo>
                <a:lnTo>
                  <a:pt x="21" y="45"/>
                </a:lnTo>
                <a:lnTo>
                  <a:pt x="26" y="36"/>
                </a:lnTo>
                <a:lnTo>
                  <a:pt x="31" y="34"/>
                </a:lnTo>
                <a:lnTo>
                  <a:pt x="34" y="37"/>
                </a:lnTo>
                <a:lnTo>
                  <a:pt x="42" y="39"/>
                </a:lnTo>
                <a:lnTo>
                  <a:pt x="53" y="39"/>
                </a:lnTo>
                <a:lnTo>
                  <a:pt x="89" y="24"/>
                </a:lnTo>
                <a:lnTo>
                  <a:pt x="110" y="27"/>
                </a:lnTo>
                <a:lnTo>
                  <a:pt x="125" y="22"/>
                </a:lnTo>
                <a:lnTo>
                  <a:pt x="132" y="19"/>
                </a:lnTo>
                <a:lnTo>
                  <a:pt x="146" y="0"/>
                </a:lnTo>
                <a:lnTo>
                  <a:pt x="153" y="0"/>
                </a:lnTo>
                <a:lnTo>
                  <a:pt x="160" y="4"/>
                </a:lnTo>
                <a:lnTo>
                  <a:pt x="163" y="8"/>
                </a:lnTo>
                <a:lnTo>
                  <a:pt x="161" y="13"/>
                </a:lnTo>
                <a:lnTo>
                  <a:pt x="158" y="20"/>
                </a:lnTo>
                <a:lnTo>
                  <a:pt x="157" y="28"/>
                </a:lnTo>
                <a:lnTo>
                  <a:pt x="158" y="34"/>
                </a:lnTo>
                <a:lnTo>
                  <a:pt x="161" y="41"/>
                </a:lnTo>
                <a:lnTo>
                  <a:pt x="175" y="62"/>
                </a:lnTo>
                <a:lnTo>
                  <a:pt x="180" y="66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36" name="Freeform 14912"/>
          <p:cNvSpPr>
            <a:spLocks/>
          </p:cNvSpPr>
          <p:nvPr/>
        </p:nvSpPr>
        <p:spPr bwMode="auto">
          <a:xfrm>
            <a:off x="1737958" y="1797698"/>
            <a:ext cx="211439" cy="190331"/>
          </a:xfrm>
          <a:custGeom>
            <a:avLst/>
            <a:gdLst/>
            <a:ahLst/>
            <a:cxnLst>
              <a:cxn ang="0">
                <a:pos x="362" y="130"/>
              </a:cxn>
              <a:cxn ang="0">
                <a:pos x="373" y="132"/>
              </a:cxn>
              <a:cxn ang="0">
                <a:pos x="394" y="140"/>
              </a:cxn>
              <a:cxn ang="0">
                <a:pos x="392" y="148"/>
              </a:cxn>
              <a:cxn ang="0">
                <a:pos x="380" y="167"/>
              </a:cxn>
              <a:cxn ang="0">
                <a:pos x="341" y="188"/>
              </a:cxn>
              <a:cxn ang="0">
                <a:pos x="290" y="190"/>
              </a:cxn>
              <a:cxn ang="0">
                <a:pos x="290" y="186"/>
              </a:cxn>
              <a:cxn ang="0">
                <a:pos x="281" y="195"/>
              </a:cxn>
              <a:cxn ang="0">
                <a:pos x="268" y="209"/>
              </a:cxn>
              <a:cxn ang="0">
                <a:pos x="233" y="260"/>
              </a:cxn>
              <a:cxn ang="0">
                <a:pos x="187" y="302"/>
              </a:cxn>
              <a:cxn ang="0">
                <a:pos x="167" y="310"/>
              </a:cxn>
              <a:cxn ang="0">
                <a:pos x="160" y="312"/>
              </a:cxn>
              <a:cxn ang="0">
                <a:pos x="137" y="345"/>
              </a:cxn>
              <a:cxn ang="0">
                <a:pos x="99" y="347"/>
              </a:cxn>
              <a:cxn ang="0">
                <a:pos x="107" y="312"/>
              </a:cxn>
              <a:cxn ang="0">
                <a:pos x="138" y="216"/>
              </a:cxn>
              <a:cxn ang="0">
                <a:pos x="134" y="186"/>
              </a:cxn>
              <a:cxn ang="0">
                <a:pos x="120" y="177"/>
              </a:cxn>
              <a:cxn ang="0">
                <a:pos x="102" y="172"/>
              </a:cxn>
              <a:cxn ang="0">
                <a:pos x="94" y="163"/>
              </a:cxn>
              <a:cxn ang="0">
                <a:pos x="81" y="166"/>
              </a:cxn>
              <a:cxn ang="0">
                <a:pos x="64" y="171"/>
              </a:cxn>
              <a:cxn ang="0">
                <a:pos x="26" y="152"/>
              </a:cxn>
              <a:cxn ang="0">
                <a:pos x="2" y="124"/>
              </a:cxn>
              <a:cxn ang="0">
                <a:pos x="13" y="49"/>
              </a:cxn>
              <a:cxn ang="0">
                <a:pos x="27" y="46"/>
              </a:cxn>
              <a:cxn ang="0">
                <a:pos x="41" y="58"/>
              </a:cxn>
              <a:cxn ang="0">
                <a:pos x="58" y="31"/>
              </a:cxn>
              <a:cxn ang="0">
                <a:pos x="90" y="4"/>
              </a:cxn>
              <a:cxn ang="0">
                <a:pos x="134" y="3"/>
              </a:cxn>
              <a:cxn ang="0">
                <a:pos x="160" y="5"/>
              </a:cxn>
              <a:cxn ang="0">
                <a:pos x="172" y="12"/>
              </a:cxn>
              <a:cxn ang="0">
                <a:pos x="172" y="36"/>
              </a:cxn>
              <a:cxn ang="0">
                <a:pos x="185" y="56"/>
              </a:cxn>
              <a:cxn ang="0">
                <a:pos x="216" y="67"/>
              </a:cxn>
              <a:cxn ang="0">
                <a:pos x="208" y="91"/>
              </a:cxn>
              <a:cxn ang="0">
                <a:pos x="214" y="110"/>
              </a:cxn>
              <a:cxn ang="0">
                <a:pos x="243" y="89"/>
              </a:cxn>
              <a:cxn ang="0">
                <a:pos x="264" y="92"/>
              </a:cxn>
              <a:cxn ang="0">
                <a:pos x="301" y="119"/>
              </a:cxn>
              <a:cxn ang="0">
                <a:pos x="335" y="142"/>
              </a:cxn>
              <a:cxn ang="0">
                <a:pos x="350" y="140"/>
              </a:cxn>
            </a:cxnLst>
            <a:rect l="0" t="0" r="r" b="b"/>
            <a:pathLst>
              <a:path w="397" h="359">
                <a:moveTo>
                  <a:pt x="355" y="138"/>
                </a:moveTo>
                <a:lnTo>
                  <a:pt x="360" y="131"/>
                </a:lnTo>
                <a:lnTo>
                  <a:pt x="362" y="130"/>
                </a:lnTo>
                <a:lnTo>
                  <a:pt x="363" y="132"/>
                </a:lnTo>
                <a:lnTo>
                  <a:pt x="367" y="134"/>
                </a:lnTo>
                <a:lnTo>
                  <a:pt x="373" y="132"/>
                </a:lnTo>
                <a:lnTo>
                  <a:pt x="375" y="124"/>
                </a:lnTo>
                <a:lnTo>
                  <a:pt x="391" y="137"/>
                </a:lnTo>
                <a:lnTo>
                  <a:pt x="394" y="140"/>
                </a:lnTo>
                <a:lnTo>
                  <a:pt x="397" y="146"/>
                </a:lnTo>
                <a:lnTo>
                  <a:pt x="395" y="147"/>
                </a:lnTo>
                <a:lnTo>
                  <a:pt x="392" y="148"/>
                </a:lnTo>
                <a:lnTo>
                  <a:pt x="389" y="152"/>
                </a:lnTo>
                <a:lnTo>
                  <a:pt x="386" y="160"/>
                </a:lnTo>
                <a:lnTo>
                  <a:pt x="380" y="167"/>
                </a:lnTo>
                <a:lnTo>
                  <a:pt x="372" y="174"/>
                </a:lnTo>
                <a:lnTo>
                  <a:pt x="358" y="178"/>
                </a:lnTo>
                <a:lnTo>
                  <a:pt x="341" y="188"/>
                </a:lnTo>
                <a:lnTo>
                  <a:pt x="333" y="190"/>
                </a:lnTo>
                <a:lnTo>
                  <a:pt x="290" y="195"/>
                </a:lnTo>
                <a:lnTo>
                  <a:pt x="290" y="190"/>
                </a:lnTo>
                <a:lnTo>
                  <a:pt x="295" y="190"/>
                </a:lnTo>
                <a:lnTo>
                  <a:pt x="295" y="185"/>
                </a:lnTo>
                <a:lnTo>
                  <a:pt x="290" y="186"/>
                </a:lnTo>
                <a:lnTo>
                  <a:pt x="287" y="188"/>
                </a:lnTo>
                <a:lnTo>
                  <a:pt x="281" y="190"/>
                </a:lnTo>
                <a:lnTo>
                  <a:pt x="281" y="195"/>
                </a:lnTo>
                <a:lnTo>
                  <a:pt x="286" y="200"/>
                </a:lnTo>
                <a:lnTo>
                  <a:pt x="281" y="203"/>
                </a:lnTo>
                <a:lnTo>
                  <a:pt x="268" y="209"/>
                </a:lnTo>
                <a:lnTo>
                  <a:pt x="263" y="214"/>
                </a:lnTo>
                <a:lnTo>
                  <a:pt x="255" y="233"/>
                </a:lnTo>
                <a:lnTo>
                  <a:pt x="233" y="260"/>
                </a:lnTo>
                <a:lnTo>
                  <a:pt x="218" y="270"/>
                </a:lnTo>
                <a:lnTo>
                  <a:pt x="202" y="293"/>
                </a:lnTo>
                <a:lnTo>
                  <a:pt x="187" y="302"/>
                </a:lnTo>
                <a:lnTo>
                  <a:pt x="171" y="320"/>
                </a:lnTo>
                <a:lnTo>
                  <a:pt x="161" y="326"/>
                </a:lnTo>
                <a:lnTo>
                  <a:pt x="167" y="310"/>
                </a:lnTo>
                <a:lnTo>
                  <a:pt x="170" y="307"/>
                </a:lnTo>
                <a:lnTo>
                  <a:pt x="166" y="302"/>
                </a:lnTo>
                <a:lnTo>
                  <a:pt x="160" y="312"/>
                </a:lnTo>
                <a:lnTo>
                  <a:pt x="153" y="332"/>
                </a:lnTo>
                <a:lnTo>
                  <a:pt x="148" y="340"/>
                </a:lnTo>
                <a:lnTo>
                  <a:pt x="137" y="345"/>
                </a:lnTo>
                <a:lnTo>
                  <a:pt x="114" y="352"/>
                </a:lnTo>
                <a:lnTo>
                  <a:pt x="102" y="359"/>
                </a:lnTo>
                <a:lnTo>
                  <a:pt x="99" y="347"/>
                </a:lnTo>
                <a:lnTo>
                  <a:pt x="101" y="337"/>
                </a:lnTo>
                <a:lnTo>
                  <a:pt x="104" y="325"/>
                </a:lnTo>
                <a:lnTo>
                  <a:pt x="107" y="312"/>
                </a:lnTo>
                <a:lnTo>
                  <a:pt x="107" y="312"/>
                </a:lnTo>
                <a:lnTo>
                  <a:pt x="132" y="249"/>
                </a:lnTo>
                <a:lnTo>
                  <a:pt x="138" y="216"/>
                </a:lnTo>
                <a:lnTo>
                  <a:pt x="138" y="206"/>
                </a:lnTo>
                <a:lnTo>
                  <a:pt x="137" y="195"/>
                </a:lnTo>
                <a:lnTo>
                  <a:pt x="134" y="186"/>
                </a:lnTo>
                <a:lnTo>
                  <a:pt x="129" y="181"/>
                </a:lnTo>
                <a:lnTo>
                  <a:pt x="125" y="178"/>
                </a:lnTo>
                <a:lnTo>
                  <a:pt x="120" y="177"/>
                </a:lnTo>
                <a:lnTo>
                  <a:pt x="110" y="176"/>
                </a:lnTo>
                <a:lnTo>
                  <a:pt x="106" y="175"/>
                </a:lnTo>
                <a:lnTo>
                  <a:pt x="102" y="172"/>
                </a:lnTo>
                <a:lnTo>
                  <a:pt x="99" y="167"/>
                </a:lnTo>
                <a:lnTo>
                  <a:pt x="97" y="165"/>
                </a:lnTo>
                <a:lnTo>
                  <a:pt x="94" y="163"/>
                </a:lnTo>
                <a:lnTo>
                  <a:pt x="91" y="163"/>
                </a:lnTo>
                <a:lnTo>
                  <a:pt x="86" y="164"/>
                </a:lnTo>
                <a:lnTo>
                  <a:pt x="81" y="166"/>
                </a:lnTo>
                <a:lnTo>
                  <a:pt x="76" y="169"/>
                </a:lnTo>
                <a:lnTo>
                  <a:pt x="69" y="172"/>
                </a:lnTo>
                <a:lnTo>
                  <a:pt x="64" y="171"/>
                </a:lnTo>
                <a:lnTo>
                  <a:pt x="51" y="158"/>
                </a:lnTo>
                <a:lnTo>
                  <a:pt x="45" y="155"/>
                </a:lnTo>
                <a:lnTo>
                  <a:pt x="26" y="152"/>
                </a:lnTo>
                <a:lnTo>
                  <a:pt x="17" y="150"/>
                </a:lnTo>
                <a:lnTo>
                  <a:pt x="8" y="142"/>
                </a:lnTo>
                <a:lnTo>
                  <a:pt x="2" y="124"/>
                </a:lnTo>
                <a:lnTo>
                  <a:pt x="0" y="105"/>
                </a:lnTo>
                <a:lnTo>
                  <a:pt x="1" y="68"/>
                </a:lnTo>
                <a:lnTo>
                  <a:pt x="13" y="49"/>
                </a:lnTo>
                <a:lnTo>
                  <a:pt x="18" y="45"/>
                </a:lnTo>
                <a:lnTo>
                  <a:pt x="24" y="44"/>
                </a:lnTo>
                <a:lnTo>
                  <a:pt x="27" y="46"/>
                </a:lnTo>
                <a:lnTo>
                  <a:pt x="32" y="56"/>
                </a:lnTo>
                <a:lnTo>
                  <a:pt x="35" y="59"/>
                </a:lnTo>
                <a:lnTo>
                  <a:pt x="41" y="58"/>
                </a:lnTo>
                <a:lnTo>
                  <a:pt x="50" y="54"/>
                </a:lnTo>
                <a:lnTo>
                  <a:pt x="55" y="45"/>
                </a:lnTo>
                <a:lnTo>
                  <a:pt x="58" y="31"/>
                </a:lnTo>
                <a:lnTo>
                  <a:pt x="69" y="12"/>
                </a:lnTo>
                <a:lnTo>
                  <a:pt x="78" y="5"/>
                </a:lnTo>
                <a:lnTo>
                  <a:pt x="90" y="4"/>
                </a:lnTo>
                <a:lnTo>
                  <a:pt x="100" y="5"/>
                </a:lnTo>
                <a:lnTo>
                  <a:pt x="124" y="2"/>
                </a:lnTo>
                <a:lnTo>
                  <a:pt x="134" y="3"/>
                </a:lnTo>
                <a:lnTo>
                  <a:pt x="153" y="0"/>
                </a:lnTo>
                <a:lnTo>
                  <a:pt x="157" y="4"/>
                </a:lnTo>
                <a:lnTo>
                  <a:pt x="160" y="5"/>
                </a:lnTo>
                <a:lnTo>
                  <a:pt x="165" y="6"/>
                </a:lnTo>
                <a:lnTo>
                  <a:pt x="169" y="8"/>
                </a:lnTo>
                <a:lnTo>
                  <a:pt x="172" y="12"/>
                </a:lnTo>
                <a:lnTo>
                  <a:pt x="175" y="15"/>
                </a:lnTo>
                <a:lnTo>
                  <a:pt x="175" y="21"/>
                </a:lnTo>
                <a:lnTo>
                  <a:pt x="172" y="36"/>
                </a:lnTo>
                <a:lnTo>
                  <a:pt x="172" y="46"/>
                </a:lnTo>
                <a:lnTo>
                  <a:pt x="176" y="54"/>
                </a:lnTo>
                <a:lnTo>
                  <a:pt x="185" y="56"/>
                </a:lnTo>
                <a:lnTo>
                  <a:pt x="203" y="55"/>
                </a:lnTo>
                <a:lnTo>
                  <a:pt x="210" y="58"/>
                </a:lnTo>
                <a:lnTo>
                  <a:pt x="216" y="67"/>
                </a:lnTo>
                <a:lnTo>
                  <a:pt x="216" y="76"/>
                </a:lnTo>
                <a:lnTo>
                  <a:pt x="212" y="84"/>
                </a:lnTo>
                <a:lnTo>
                  <a:pt x="208" y="91"/>
                </a:lnTo>
                <a:lnTo>
                  <a:pt x="205" y="100"/>
                </a:lnTo>
                <a:lnTo>
                  <a:pt x="208" y="109"/>
                </a:lnTo>
                <a:lnTo>
                  <a:pt x="214" y="110"/>
                </a:lnTo>
                <a:lnTo>
                  <a:pt x="222" y="107"/>
                </a:lnTo>
                <a:lnTo>
                  <a:pt x="230" y="102"/>
                </a:lnTo>
                <a:lnTo>
                  <a:pt x="243" y="89"/>
                </a:lnTo>
                <a:lnTo>
                  <a:pt x="251" y="85"/>
                </a:lnTo>
                <a:lnTo>
                  <a:pt x="261" y="87"/>
                </a:lnTo>
                <a:lnTo>
                  <a:pt x="264" y="92"/>
                </a:lnTo>
                <a:lnTo>
                  <a:pt x="285" y="102"/>
                </a:lnTo>
                <a:lnTo>
                  <a:pt x="290" y="108"/>
                </a:lnTo>
                <a:lnTo>
                  <a:pt x="301" y="119"/>
                </a:lnTo>
                <a:lnTo>
                  <a:pt x="327" y="139"/>
                </a:lnTo>
                <a:lnTo>
                  <a:pt x="330" y="141"/>
                </a:lnTo>
                <a:lnTo>
                  <a:pt x="335" y="142"/>
                </a:lnTo>
                <a:lnTo>
                  <a:pt x="343" y="142"/>
                </a:lnTo>
                <a:lnTo>
                  <a:pt x="347" y="141"/>
                </a:lnTo>
                <a:lnTo>
                  <a:pt x="350" y="140"/>
                </a:lnTo>
                <a:lnTo>
                  <a:pt x="355" y="138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38" name="Freeform 14914"/>
          <p:cNvSpPr>
            <a:spLocks/>
          </p:cNvSpPr>
          <p:nvPr/>
        </p:nvSpPr>
        <p:spPr bwMode="auto">
          <a:xfrm>
            <a:off x="1344521" y="1361523"/>
            <a:ext cx="222145" cy="285495"/>
          </a:xfrm>
          <a:custGeom>
            <a:avLst/>
            <a:gdLst/>
            <a:ahLst/>
            <a:cxnLst>
              <a:cxn ang="0">
                <a:pos x="396" y="288"/>
              </a:cxn>
              <a:cxn ang="0">
                <a:pos x="390" y="280"/>
              </a:cxn>
              <a:cxn ang="0">
                <a:pos x="370" y="266"/>
              </a:cxn>
              <a:cxn ang="0">
                <a:pos x="343" y="273"/>
              </a:cxn>
              <a:cxn ang="0">
                <a:pos x="336" y="289"/>
              </a:cxn>
              <a:cxn ang="0">
                <a:pos x="336" y="316"/>
              </a:cxn>
              <a:cxn ang="0">
                <a:pos x="309" y="337"/>
              </a:cxn>
              <a:cxn ang="0">
                <a:pos x="295" y="363"/>
              </a:cxn>
              <a:cxn ang="0">
                <a:pos x="308" y="382"/>
              </a:cxn>
              <a:cxn ang="0">
                <a:pos x="309" y="407"/>
              </a:cxn>
              <a:cxn ang="0">
                <a:pos x="298" y="442"/>
              </a:cxn>
              <a:cxn ang="0">
                <a:pos x="312" y="470"/>
              </a:cxn>
              <a:cxn ang="0">
                <a:pos x="323" y="484"/>
              </a:cxn>
              <a:cxn ang="0">
                <a:pos x="329" y="509"/>
              </a:cxn>
              <a:cxn ang="0">
                <a:pos x="318" y="537"/>
              </a:cxn>
              <a:cxn ang="0">
                <a:pos x="249" y="520"/>
              </a:cxn>
              <a:cxn ang="0">
                <a:pos x="216" y="521"/>
              </a:cxn>
              <a:cxn ang="0">
                <a:pos x="187" y="512"/>
              </a:cxn>
              <a:cxn ang="0">
                <a:pos x="73" y="442"/>
              </a:cxn>
              <a:cxn ang="0">
                <a:pos x="60" y="430"/>
              </a:cxn>
              <a:cxn ang="0">
                <a:pos x="43" y="399"/>
              </a:cxn>
              <a:cxn ang="0">
                <a:pos x="29" y="385"/>
              </a:cxn>
              <a:cxn ang="0">
                <a:pos x="30" y="340"/>
              </a:cxn>
              <a:cxn ang="0">
                <a:pos x="0" y="255"/>
              </a:cxn>
              <a:cxn ang="0">
                <a:pos x="52" y="221"/>
              </a:cxn>
              <a:cxn ang="0">
                <a:pos x="57" y="193"/>
              </a:cxn>
              <a:cxn ang="0">
                <a:pos x="38" y="123"/>
              </a:cxn>
              <a:cxn ang="0">
                <a:pos x="48" y="74"/>
              </a:cxn>
              <a:cxn ang="0">
                <a:pos x="77" y="43"/>
              </a:cxn>
              <a:cxn ang="0">
                <a:pos x="111" y="29"/>
              </a:cxn>
              <a:cxn ang="0">
                <a:pos x="159" y="17"/>
              </a:cxn>
              <a:cxn ang="0">
                <a:pos x="226" y="25"/>
              </a:cxn>
              <a:cxn ang="0">
                <a:pos x="293" y="92"/>
              </a:cxn>
              <a:cxn ang="0">
                <a:pos x="336" y="182"/>
              </a:cxn>
              <a:cxn ang="0">
                <a:pos x="350" y="195"/>
              </a:cxn>
              <a:cxn ang="0">
                <a:pos x="368" y="201"/>
              </a:cxn>
              <a:cxn ang="0">
                <a:pos x="385" y="232"/>
              </a:cxn>
              <a:cxn ang="0">
                <a:pos x="410" y="266"/>
              </a:cxn>
              <a:cxn ang="0">
                <a:pos x="407" y="281"/>
              </a:cxn>
            </a:cxnLst>
            <a:rect l="0" t="0" r="r" b="b"/>
            <a:pathLst>
              <a:path w="412" h="537">
                <a:moveTo>
                  <a:pt x="403" y="284"/>
                </a:moveTo>
                <a:lnTo>
                  <a:pt x="396" y="288"/>
                </a:lnTo>
                <a:lnTo>
                  <a:pt x="392" y="290"/>
                </a:lnTo>
                <a:lnTo>
                  <a:pt x="390" y="280"/>
                </a:lnTo>
                <a:lnTo>
                  <a:pt x="383" y="270"/>
                </a:lnTo>
                <a:lnTo>
                  <a:pt x="370" y="266"/>
                </a:lnTo>
                <a:lnTo>
                  <a:pt x="356" y="269"/>
                </a:lnTo>
                <a:lnTo>
                  <a:pt x="343" y="273"/>
                </a:lnTo>
                <a:lnTo>
                  <a:pt x="340" y="280"/>
                </a:lnTo>
                <a:lnTo>
                  <a:pt x="336" y="289"/>
                </a:lnTo>
                <a:lnTo>
                  <a:pt x="334" y="292"/>
                </a:lnTo>
                <a:lnTo>
                  <a:pt x="336" y="316"/>
                </a:lnTo>
                <a:lnTo>
                  <a:pt x="325" y="329"/>
                </a:lnTo>
                <a:lnTo>
                  <a:pt x="309" y="337"/>
                </a:lnTo>
                <a:lnTo>
                  <a:pt x="298" y="348"/>
                </a:lnTo>
                <a:lnTo>
                  <a:pt x="295" y="363"/>
                </a:lnTo>
                <a:lnTo>
                  <a:pt x="301" y="373"/>
                </a:lnTo>
                <a:lnTo>
                  <a:pt x="308" y="382"/>
                </a:lnTo>
                <a:lnTo>
                  <a:pt x="311" y="392"/>
                </a:lnTo>
                <a:lnTo>
                  <a:pt x="309" y="407"/>
                </a:lnTo>
                <a:lnTo>
                  <a:pt x="299" y="427"/>
                </a:lnTo>
                <a:lnTo>
                  <a:pt x="298" y="442"/>
                </a:lnTo>
                <a:lnTo>
                  <a:pt x="301" y="453"/>
                </a:lnTo>
                <a:lnTo>
                  <a:pt x="312" y="470"/>
                </a:lnTo>
                <a:lnTo>
                  <a:pt x="318" y="478"/>
                </a:lnTo>
                <a:lnTo>
                  <a:pt x="323" y="484"/>
                </a:lnTo>
                <a:lnTo>
                  <a:pt x="327" y="491"/>
                </a:lnTo>
                <a:lnTo>
                  <a:pt x="329" y="509"/>
                </a:lnTo>
                <a:lnTo>
                  <a:pt x="328" y="534"/>
                </a:lnTo>
                <a:lnTo>
                  <a:pt x="318" y="537"/>
                </a:lnTo>
                <a:lnTo>
                  <a:pt x="306" y="537"/>
                </a:lnTo>
                <a:lnTo>
                  <a:pt x="249" y="520"/>
                </a:lnTo>
                <a:lnTo>
                  <a:pt x="239" y="520"/>
                </a:lnTo>
                <a:lnTo>
                  <a:pt x="216" y="521"/>
                </a:lnTo>
                <a:lnTo>
                  <a:pt x="202" y="519"/>
                </a:lnTo>
                <a:lnTo>
                  <a:pt x="187" y="512"/>
                </a:lnTo>
                <a:lnTo>
                  <a:pt x="139" y="473"/>
                </a:lnTo>
                <a:lnTo>
                  <a:pt x="73" y="442"/>
                </a:lnTo>
                <a:lnTo>
                  <a:pt x="64" y="435"/>
                </a:lnTo>
                <a:lnTo>
                  <a:pt x="60" y="430"/>
                </a:lnTo>
                <a:lnTo>
                  <a:pt x="52" y="410"/>
                </a:lnTo>
                <a:lnTo>
                  <a:pt x="43" y="399"/>
                </a:lnTo>
                <a:lnTo>
                  <a:pt x="32" y="390"/>
                </a:lnTo>
                <a:lnTo>
                  <a:pt x="29" y="385"/>
                </a:lnTo>
                <a:lnTo>
                  <a:pt x="28" y="377"/>
                </a:lnTo>
                <a:lnTo>
                  <a:pt x="30" y="340"/>
                </a:lnTo>
                <a:lnTo>
                  <a:pt x="23" y="308"/>
                </a:lnTo>
                <a:lnTo>
                  <a:pt x="0" y="255"/>
                </a:lnTo>
                <a:lnTo>
                  <a:pt x="43" y="230"/>
                </a:lnTo>
                <a:lnTo>
                  <a:pt x="52" y="221"/>
                </a:lnTo>
                <a:lnTo>
                  <a:pt x="58" y="207"/>
                </a:lnTo>
                <a:lnTo>
                  <a:pt x="57" y="193"/>
                </a:lnTo>
                <a:lnTo>
                  <a:pt x="43" y="148"/>
                </a:lnTo>
                <a:lnTo>
                  <a:pt x="38" y="123"/>
                </a:lnTo>
                <a:lnTo>
                  <a:pt x="39" y="93"/>
                </a:lnTo>
                <a:lnTo>
                  <a:pt x="48" y="74"/>
                </a:lnTo>
                <a:lnTo>
                  <a:pt x="61" y="57"/>
                </a:lnTo>
                <a:lnTo>
                  <a:pt x="77" y="43"/>
                </a:lnTo>
                <a:lnTo>
                  <a:pt x="92" y="35"/>
                </a:lnTo>
                <a:lnTo>
                  <a:pt x="111" y="29"/>
                </a:lnTo>
                <a:lnTo>
                  <a:pt x="146" y="21"/>
                </a:lnTo>
                <a:lnTo>
                  <a:pt x="159" y="17"/>
                </a:lnTo>
                <a:lnTo>
                  <a:pt x="184" y="0"/>
                </a:lnTo>
                <a:lnTo>
                  <a:pt x="226" y="25"/>
                </a:lnTo>
                <a:lnTo>
                  <a:pt x="264" y="58"/>
                </a:lnTo>
                <a:lnTo>
                  <a:pt x="293" y="92"/>
                </a:lnTo>
                <a:lnTo>
                  <a:pt x="319" y="129"/>
                </a:lnTo>
                <a:lnTo>
                  <a:pt x="336" y="182"/>
                </a:lnTo>
                <a:lnTo>
                  <a:pt x="342" y="188"/>
                </a:lnTo>
                <a:lnTo>
                  <a:pt x="350" y="195"/>
                </a:lnTo>
                <a:lnTo>
                  <a:pt x="357" y="196"/>
                </a:lnTo>
                <a:lnTo>
                  <a:pt x="368" y="201"/>
                </a:lnTo>
                <a:lnTo>
                  <a:pt x="374" y="207"/>
                </a:lnTo>
                <a:lnTo>
                  <a:pt x="385" y="232"/>
                </a:lnTo>
                <a:lnTo>
                  <a:pt x="407" y="258"/>
                </a:lnTo>
                <a:lnTo>
                  <a:pt x="410" y="266"/>
                </a:lnTo>
                <a:lnTo>
                  <a:pt x="412" y="274"/>
                </a:lnTo>
                <a:lnTo>
                  <a:pt x="407" y="281"/>
                </a:lnTo>
                <a:lnTo>
                  <a:pt x="403" y="284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40" name="Freeform 14916"/>
          <p:cNvSpPr>
            <a:spLocks/>
          </p:cNvSpPr>
          <p:nvPr/>
        </p:nvSpPr>
        <p:spPr bwMode="auto">
          <a:xfrm>
            <a:off x="1727253" y="1387958"/>
            <a:ext cx="401467" cy="179757"/>
          </a:xfrm>
          <a:custGeom>
            <a:avLst/>
            <a:gdLst/>
            <a:ahLst/>
            <a:cxnLst>
              <a:cxn ang="0">
                <a:pos x="156" y="20"/>
              </a:cxn>
              <a:cxn ang="0">
                <a:pos x="155" y="60"/>
              </a:cxn>
              <a:cxn ang="0">
                <a:pos x="160" y="78"/>
              </a:cxn>
              <a:cxn ang="0">
                <a:pos x="180" y="88"/>
              </a:cxn>
              <a:cxn ang="0">
                <a:pos x="222" y="96"/>
              </a:cxn>
              <a:cxn ang="0">
                <a:pos x="282" y="141"/>
              </a:cxn>
              <a:cxn ang="0">
                <a:pos x="312" y="150"/>
              </a:cxn>
              <a:cxn ang="0">
                <a:pos x="352" y="137"/>
              </a:cxn>
              <a:cxn ang="0">
                <a:pos x="372" y="111"/>
              </a:cxn>
              <a:cxn ang="0">
                <a:pos x="405" y="44"/>
              </a:cxn>
              <a:cxn ang="0">
                <a:pos x="431" y="22"/>
              </a:cxn>
              <a:cxn ang="0">
                <a:pos x="464" y="15"/>
              </a:cxn>
              <a:cxn ang="0">
                <a:pos x="498" y="23"/>
              </a:cxn>
              <a:cxn ang="0">
                <a:pos x="530" y="55"/>
              </a:cxn>
              <a:cxn ang="0">
                <a:pos x="548" y="53"/>
              </a:cxn>
              <a:cxn ang="0">
                <a:pos x="571" y="32"/>
              </a:cxn>
              <a:cxn ang="0">
                <a:pos x="593" y="25"/>
              </a:cxn>
              <a:cxn ang="0">
                <a:pos x="604" y="36"/>
              </a:cxn>
              <a:cxn ang="0">
                <a:pos x="612" y="62"/>
              </a:cxn>
              <a:cxn ang="0">
                <a:pos x="639" y="103"/>
              </a:cxn>
              <a:cxn ang="0">
                <a:pos x="654" y="128"/>
              </a:cxn>
              <a:cxn ang="0">
                <a:pos x="682" y="132"/>
              </a:cxn>
              <a:cxn ang="0">
                <a:pos x="704" y="127"/>
              </a:cxn>
              <a:cxn ang="0">
                <a:pos x="714" y="140"/>
              </a:cxn>
              <a:cxn ang="0">
                <a:pos x="718" y="169"/>
              </a:cxn>
              <a:cxn ang="0">
                <a:pos x="749" y="184"/>
              </a:cxn>
              <a:cxn ang="0">
                <a:pos x="711" y="207"/>
              </a:cxn>
              <a:cxn ang="0">
                <a:pos x="697" y="259"/>
              </a:cxn>
              <a:cxn ang="0">
                <a:pos x="687" y="286"/>
              </a:cxn>
              <a:cxn ang="0">
                <a:pos x="671" y="301"/>
              </a:cxn>
              <a:cxn ang="0">
                <a:pos x="625" y="309"/>
              </a:cxn>
              <a:cxn ang="0">
                <a:pos x="548" y="321"/>
              </a:cxn>
              <a:cxn ang="0">
                <a:pos x="398" y="289"/>
              </a:cxn>
              <a:cxn ang="0">
                <a:pos x="371" y="275"/>
              </a:cxn>
              <a:cxn ang="0">
                <a:pos x="328" y="273"/>
              </a:cxn>
              <a:cxn ang="0">
                <a:pos x="282" y="291"/>
              </a:cxn>
              <a:cxn ang="0">
                <a:pos x="246" y="340"/>
              </a:cxn>
              <a:cxn ang="0">
                <a:pos x="223" y="321"/>
              </a:cxn>
              <a:cxn ang="0">
                <a:pos x="201" y="309"/>
              </a:cxn>
              <a:cxn ang="0">
                <a:pos x="119" y="296"/>
              </a:cxn>
              <a:cxn ang="0">
                <a:pos x="98" y="290"/>
              </a:cxn>
              <a:cxn ang="0">
                <a:pos x="70" y="286"/>
              </a:cxn>
              <a:cxn ang="0">
                <a:pos x="16" y="249"/>
              </a:cxn>
              <a:cxn ang="0">
                <a:pos x="0" y="207"/>
              </a:cxn>
              <a:cxn ang="0">
                <a:pos x="38" y="149"/>
              </a:cxn>
              <a:cxn ang="0">
                <a:pos x="53" y="150"/>
              </a:cxn>
              <a:cxn ang="0">
                <a:pos x="75" y="145"/>
              </a:cxn>
              <a:cxn ang="0">
                <a:pos x="95" y="116"/>
              </a:cxn>
              <a:cxn ang="0">
                <a:pos x="98" y="88"/>
              </a:cxn>
              <a:cxn ang="0">
                <a:pos x="77" y="9"/>
              </a:cxn>
              <a:cxn ang="0">
                <a:pos x="84" y="0"/>
              </a:cxn>
              <a:cxn ang="0">
                <a:pos x="135" y="4"/>
              </a:cxn>
              <a:cxn ang="0">
                <a:pos x="153" y="14"/>
              </a:cxn>
            </a:cxnLst>
            <a:rect l="0" t="0" r="r" b="b"/>
            <a:pathLst>
              <a:path w="749" h="340">
                <a:moveTo>
                  <a:pt x="153" y="14"/>
                </a:moveTo>
                <a:lnTo>
                  <a:pt x="156" y="20"/>
                </a:lnTo>
                <a:lnTo>
                  <a:pt x="161" y="43"/>
                </a:lnTo>
                <a:lnTo>
                  <a:pt x="155" y="60"/>
                </a:lnTo>
                <a:lnTo>
                  <a:pt x="156" y="69"/>
                </a:lnTo>
                <a:lnTo>
                  <a:pt x="160" y="78"/>
                </a:lnTo>
                <a:lnTo>
                  <a:pt x="168" y="85"/>
                </a:lnTo>
                <a:lnTo>
                  <a:pt x="180" y="88"/>
                </a:lnTo>
                <a:lnTo>
                  <a:pt x="202" y="91"/>
                </a:lnTo>
                <a:lnTo>
                  <a:pt x="222" y="96"/>
                </a:lnTo>
                <a:lnTo>
                  <a:pt x="242" y="106"/>
                </a:lnTo>
                <a:lnTo>
                  <a:pt x="282" y="141"/>
                </a:lnTo>
                <a:lnTo>
                  <a:pt x="296" y="148"/>
                </a:lnTo>
                <a:lnTo>
                  <a:pt x="312" y="150"/>
                </a:lnTo>
                <a:lnTo>
                  <a:pt x="337" y="146"/>
                </a:lnTo>
                <a:lnTo>
                  <a:pt x="352" y="137"/>
                </a:lnTo>
                <a:lnTo>
                  <a:pt x="364" y="125"/>
                </a:lnTo>
                <a:lnTo>
                  <a:pt x="372" y="111"/>
                </a:lnTo>
                <a:lnTo>
                  <a:pt x="393" y="60"/>
                </a:lnTo>
                <a:lnTo>
                  <a:pt x="405" y="44"/>
                </a:lnTo>
                <a:lnTo>
                  <a:pt x="417" y="31"/>
                </a:lnTo>
                <a:lnTo>
                  <a:pt x="431" y="22"/>
                </a:lnTo>
                <a:lnTo>
                  <a:pt x="448" y="18"/>
                </a:lnTo>
                <a:lnTo>
                  <a:pt x="464" y="15"/>
                </a:lnTo>
                <a:lnTo>
                  <a:pt x="482" y="18"/>
                </a:lnTo>
                <a:lnTo>
                  <a:pt x="498" y="23"/>
                </a:lnTo>
                <a:lnTo>
                  <a:pt x="521" y="48"/>
                </a:lnTo>
                <a:lnTo>
                  <a:pt x="530" y="55"/>
                </a:lnTo>
                <a:lnTo>
                  <a:pt x="541" y="56"/>
                </a:lnTo>
                <a:lnTo>
                  <a:pt x="548" y="53"/>
                </a:lnTo>
                <a:lnTo>
                  <a:pt x="562" y="39"/>
                </a:lnTo>
                <a:lnTo>
                  <a:pt x="571" y="32"/>
                </a:lnTo>
                <a:lnTo>
                  <a:pt x="582" y="28"/>
                </a:lnTo>
                <a:lnTo>
                  <a:pt x="593" y="25"/>
                </a:lnTo>
                <a:lnTo>
                  <a:pt x="600" y="27"/>
                </a:lnTo>
                <a:lnTo>
                  <a:pt x="604" y="36"/>
                </a:lnTo>
                <a:lnTo>
                  <a:pt x="606" y="47"/>
                </a:lnTo>
                <a:lnTo>
                  <a:pt x="612" y="62"/>
                </a:lnTo>
                <a:lnTo>
                  <a:pt x="622" y="79"/>
                </a:lnTo>
                <a:lnTo>
                  <a:pt x="639" y="103"/>
                </a:lnTo>
                <a:lnTo>
                  <a:pt x="646" y="116"/>
                </a:lnTo>
                <a:lnTo>
                  <a:pt x="654" y="128"/>
                </a:lnTo>
                <a:lnTo>
                  <a:pt x="669" y="133"/>
                </a:lnTo>
                <a:lnTo>
                  <a:pt x="682" y="132"/>
                </a:lnTo>
                <a:lnTo>
                  <a:pt x="695" y="129"/>
                </a:lnTo>
                <a:lnTo>
                  <a:pt x="704" y="127"/>
                </a:lnTo>
                <a:lnTo>
                  <a:pt x="710" y="130"/>
                </a:lnTo>
                <a:lnTo>
                  <a:pt x="714" y="140"/>
                </a:lnTo>
                <a:lnTo>
                  <a:pt x="714" y="161"/>
                </a:lnTo>
                <a:lnTo>
                  <a:pt x="718" y="169"/>
                </a:lnTo>
                <a:lnTo>
                  <a:pt x="721" y="174"/>
                </a:lnTo>
                <a:lnTo>
                  <a:pt x="749" y="184"/>
                </a:lnTo>
                <a:lnTo>
                  <a:pt x="715" y="203"/>
                </a:lnTo>
                <a:lnTo>
                  <a:pt x="711" y="207"/>
                </a:lnTo>
                <a:lnTo>
                  <a:pt x="704" y="216"/>
                </a:lnTo>
                <a:lnTo>
                  <a:pt x="697" y="259"/>
                </a:lnTo>
                <a:lnTo>
                  <a:pt x="693" y="273"/>
                </a:lnTo>
                <a:lnTo>
                  <a:pt x="687" y="286"/>
                </a:lnTo>
                <a:lnTo>
                  <a:pt x="681" y="296"/>
                </a:lnTo>
                <a:lnTo>
                  <a:pt x="671" y="301"/>
                </a:lnTo>
                <a:lnTo>
                  <a:pt x="655" y="306"/>
                </a:lnTo>
                <a:lnTo>
                  <a:pt x="625" y="309"/>
                </a:lnTo>
                <a:lnTo>
                  <a:pt x="591" y="321"/>
                </a:lnTo>
                <a:lnTo>
                  <a:pt x="548" y="321"/>
                </a:lnTo>
                <a:lnTo>
                  <a:pt x="408" y="298"/>
                </a:lnTo>
                <a:lnTo>
                  <a:pt x="398" y="289"/>
                </a:lnTo>
                <a:lnTo>
                  <a:pt x="388" y="283"/>
                </a:lnTo>
                <a:lnTo>
                  <a:pt x="371" y="275"/>
                </a:lnTo>
                <a:lnTo>
                  <a:pt x="351" y="272"/>
                </a:lnTo>
                <a:lnTo>
                  <a:pt x="328" y="273"/>
                </a:lnTo>
                <a:lnTo>
                  <a:pt x="304" y="279"/>
                </a:lnTo>
                <a:lnTo>
                  <a:pt x="282" y="291"/>
                </a:lnTo>
                <a:lnTo>
                  <a:pt x="267" y="302"/>
                </a:lnTo>
                <a:lnTo>
                  <a:pt x="246" y="340"/>
                </a:lnTo>
                <a:lnTo>
                  <a:pt x="236" y="333"/>
                </a:lnTo>
                <a:lnTo>
                  <a:pt x="223" y="321"/>
                </a:lnTo>
                <a:lnTo>
                  <a:pt x="215" y="316"/>
                </a:lnTo>
                <a:lnTo>
                  <a:pt x="201" y="309"/>
                </a:lnTo>
                <a:lnTo>
                  <a:pt x="191" y="307"/>
                </a:lnTo>
                <a:lnTo>
                  <a:pt x="119" y="296"/>
                </a:lnTo>
                <a:lnTo>
                  <a:pt x="106" y="291"/>
                </a:lnTo>
                <a:lnTo>
                  <a:pt x="98" y="290"/>
                </a:lnTo>
                <a:lnTo>
                  <a:pt x="81" y="290"/>
                </a:lnTo>
                <a:lnTo>
                  <a:pt x="70" y="286"/>
                </a:lnTo>
                <a:lnTo>
                  <a:pt x="16" y="262"/>
                </a:lnTo>
                <a:lnTo>
                  <a:pt x="16" y="249"/>
                </a:lnTo>
                <a:lnTo>
                  <a:pt x="12" y="234"/>
                </a:lnTo>
                <a:lnTo>
                  <a:pt x="0" y="207"/>
                </a:lnTo>
                <a:lnTo>
                  <a:pt x="33" y="153"/>
                </a:lnTo>
                <a:lnTo>
                  <a:pt x="38" y="149"/>
                </a:lnTo>
                <a:lnTo>
                  <a:pt x="45" y="149"/>
                </a:lnTo>
                <a:lnTo>
                  <a:pt x="53" y="150"/>
                </a:lnTo>
                <a:lnTo>
                  <a:pt x="63" y="149"/>
                </a:lnTo>
                <a:lnTo>
                  <a:pt x="75" y="145"/>
                </a:lnTo>
                <a:lnTo>
                  <a:pt x="85" y="136"/>
                </a:lnTo>
                <a:lnTo>
                  <a:pt x="95" y="116"/>
                </a:lnTo>
                <a:lnTo>
                  <a:pt x="98" y="103"/>
                </a:lnTo>
                <a:lnTo>
                  <a:pt x="98" y="88"/>
                </a:lnTo>
                <a:lnTo>
                  <a:pt x="78" y="17"/>
                </a:lnTo>
                <a:lnTo>
                  <a:pt x="77" y="9"/>
                </a:lnTo>
                <a:lnTo>
                  <a:pt x="78" y="3"/>
                </a:lnTo>
                <a:lnTo>
                  <a:pt x="84" y="0"/>
                </a:lnTo>
                <a:lnTo>
                  <a:pt x="95" y="0"/>
                </a:lnTo>
                <a:lnTo>
                  <a:pt x="135" y="4"/>
                </a:lnTo>
                <a:lnTo>
                  <a:pt x="145" y="8"/>
                </a:lnTo>
                <a:lnTo>
                  <a:pt x="153" y="14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42" name="Freeform 14918"/>
          <p:cNvSpPr>
            <a:spLocks/>
          </p:cNvSpPr>
          <p:nvPr/>
        </p:nvSpPr>
        <p:spPr bwMode="auto">
          <a:xfrm>
            <a:off x="1794164" y="1715750"/>
            <a:ext cx="181998" cy="158610"/>
          </a:xfrm>
          <a:custGeom>
            <a:avLst/>
            <a:gdLst/>
            <a:ahLst/>
            <a:cxnLst>
              <a:cxn ang="0">
                <a:pos x="315" y="50"/>
              </a:cxn>
              <a:cxn ang="0">
                <a:pos x="331" y="68"/>
              </a:cxn>
              <a:cxn ang="0">
                <a:pos x="339" y="77"/>
              </a:cxn>
              <a:cxn ang="0">
                <a:pos x="333" y="87"/>
              </a:cxn>
              <a:cxn ang="0">
                <a:pos x="265" y="121"/>
              </a:cxn>
              <a:cxn ang="0">
                <a:pos x="306" y="117"/>
              </a:cxn>
              <a:cxn ang="0">
                <a:pos x="302" y="142"/>
              </a:cxn>
              <a:cxn ang="0">
                <a:pos x="301" y="164"/>
              </a:cxn>
              <a:cxn ang="0">
                <a:pos x="277" y="175"/>
              </a:cxn>
              <a:cxn ang="0">
                <a:pos x="265" y="192"/>
              </a:cxn>
              <a:cxn ang="0">
                <a:pos x="293" y="180"/>
              </a:cxn>
              <a:cxn ang="0">
                <a:pos x="313" y="214"/>
              </a:cxn>
              <a:cxn ang="0">
                <a:pos x="298" y="233"/>
              </a:cxn>
              <a:cxn ang="0">
                <a:pos x="296" y="233"/>
              </a:cxn>
              <a:cxn ang="0">
                <a:pos x="303" y="245"/>
              </a:cxn>
              <a:cxn ang="0">
                <a:pos x="303" y="268"/>
              </a:cxn>
              <a:cxn ang="0">
                <a:pos x="292" y="294"/>
              </a:cxn>
              <a:cxn ang="0">
                <a:pos x="267" y="276"/>
              </a:cxn>
              <a:cxn ang="0">
                <a:pos x="255" y="285"/>
              </a:cxn>
              <a:cxn ang="0">
                <a:pos x="244" y="294"/>
              </a:cxn>
              <a:cxn ang="0">
                <a:pos x="229" y="297"/>
              </a:cxn>
              <a:cxn ang="0">
                <a:pos x="195" y="273"/>
              </a:cxn>
              <a:cxn ang="0">
                <a:pos x="158" y="247"/>
              </a:cxn>
              <a:cxn ang="0">
                <a:pos x="137" y="244"/>
              </a:cxn>
              <a:cxn ang="0">
                <a:pos x="108" y="265"/>
              </a:cxn>
              <a:cxn ang="0">
                <a:pos x="102" y="246"/>
              </a:cxn>
              <a:cxn ang="0">
                <a:pos x="108" y="222"/>
              </a:cxn>
              <a:cxn ang="0">
                <a:pos x="79" y="210"/>
              </a:cxn>
              <a:cxn ang="0">
                <a:pos x="66" y="191"/>
              </a:cxn>
              <a:cxn ang="0">
                <a:pos x="66" y="167"/>
              </a:cxn>
              <a:cxn ang="0">
                <a:pos x="54" y="160"/>
              </a:cxn>
              <a:cxn ang="0">
                <a:pos x="43" y="146"/>
              </a:cxn>
              <a:cxn ang="0">
                <a:pos x="30" y="110"/>
              </a:cxn>
              <a:cxn ang="0">
                <a:pos x="10" y="69"/>
              </a:cxn>
              <a:cxn ang="0">
                <a:pos x="0" y="48"/>
              </a:cxn>
              <a:cxn ang="0">
                <a:pos x="27" y="34"/>
              </a:cxn>
              <a:cxn ang="0">
                <a:pos x="79" y="28"/>
              </a:cxn>
              <a:cxn ang="0">
                <a:pos x="208" y="33"/>
              </a:cxn>
              <a:cxn ang="0">
                <a:pos x="233" y="81"/>
              </a:cxn>
              <a:cxn ang="0">
                <a:pos x="250" y="76"/>
              </a:cxn>
              <a:cxn ang="0">
                <a:pos x="277" y="73"/>
              </a:cxn>
              <a:cxn ang="0">
                <a:pos x="285" y="61"/>
              </a:cxn>
              <a:cxn ang="0">
                <a:pos x="293" y="53"/>
              </a:cxn>
            </a:cxnLst>
            <a:rect l="0" t="0" r="r" b="b"/>
            <a:pathLst>
              <a:path w="339" h="297">
                <a:moveTo>
                  <a:pt x="307" y="51"/>
                </a:moveTo>
                <a:lnTo>
                  <a:pt x="313" y="49"/>
                </a:lnTo>
                <a:lnTo>
                  <a:pt x="315" y="50"/>
                </a:lnTo>
                <a:lnTo>
                  <a:pt x="318" y="54"/>
                </a:lnTo>
                <a:lnTo>
                  <a:pt x="328" y="66"/>
                </a:lnTo>
                <a:lnTo>
                  <a:pt x="331" y="68"/>
                </a:lnTo>
                <a:lnTo>
                  <a:pt x="334" y="68"/>
                </a:lnTo>
                <a:lnTo>
                  <a:pt x="336" y="70"/>
                </a:lnTo>
                <a:lnTo>
                  <a:pt x="339" y="77"/>
                </a:lnTo>
                <a:lnTo>
                  <a:pt x="336" y="81"/>
                </a:lnTo>
                <a:lnTo>
                  <a:pt x="335" y="85"/>
                </a:lnTo>
                <a:lnTo>
                  <a:pt x="333" y="87"/>
                </a:lnTo>
                <a:lnTo>
                  <a:pt x="322" y="92"/>
                </a:lnTo>
                <a:lnTo>
                  <a:pt x="307" y="104"/>
                </a:lnTo>
                <a:lnTo>
                  <a:pt x="265" y="121"/>
                </a:lnTo>
                <a:lnTo>
                  <a:pt x="277" y="127"/>
                </a:lnTo>
                <a:lnTo>
                  <a:pt x="286" y="127"/>
                </a:lnTo>
                <a:lnTo>
                  <a:pt x="306" y="117"/>
                </a:lnTo>
                <a:lnTo>
                  <a:pt x="306" y="121"/>
                </a:lnTo>
                <a:lnTo>
                  <a:pt x="298" y="132"/>
                </a:lnTo>
                <a:lnTo>
                  <a:pt x="302" y="142"/>
                </a:lnTo>
                <a:lnTo>
                  <a:pt x="308" y="152"/>
                </a:lnTo>
                <a:lnTo>
                  <a:pt x="306" y="164"/>
                </a:lnTo>
                <a:lnTo>
                  <a:pt x="301" y="164"/>
                </a:lnTo>
                <a:lnTo>
                  <a:pt x="283" y="171"/>
                </a:lnTo>
                <a:lnTo>
                  <a:pt x="281" y="172"/>
                </a:lnTo>
                <a:lnTo>
                  <a:pt x="277" y="175"/>
                </a:lnTo>
                <a:lnTo>
                  <a:pt x="273" y="180"/>
                </a:lnTo>
                <a:lnTo>
                  <a:pt x="268" y="186"/>
                </a:lnTo>
                <a:lnTo>
                  <a:pt x="265" y="192"/>
                </a:lnTo>
                <a:lnTo>
                  <a:pt x="269" y="192"/>
                </a:lnTo>
                <a:lnTo>
                  <a:pt x="279" y="186"/>
                </a:lnTo>
                <a:lnTo>
                  <a:pt x="293" y="180"/>
                </a:lnTo>
                <a:lnTo>
                  <a:pt x="308" y="178"/>
                </a:lnTo>
                <a:lnTo>
                  <a:pt x="315" y="185"/>
                </a:lnTo>
                <a:lnTo>
                  <a:pt x="313" y="214"/>
                </a:lnTo>
                <a:lnTo>
                  <a:pt x="308" y="229"/>
                </a:lnTo>
                <a:lnTo>
                  <a:pt x="301" y="238"/>
                </a:lnTo>
                <a:lnTo>
                  <a:pt x="298" y="233"/>
                </a:lnTo>
                <a:lnTo>
                  <a:pt x="297" y="229"/>
                </a:lnTo>
                <a:lnTo>
                  <a:pt x="297" y="231"/>
                </a:lnTo>
                <a:lnTo>
                  <a:pt x="296" y="233"/>
                </a:lnTo>
                <a:lnTo>
                  <a:pt x="294" y="234"/>
                </a:lnTo>
                <a:lnTo>
                  <a:pt x="292" y="234"/>
                </a:lnTo>
                <a:lnTo>
                  <a:pt x="303" y="245"/>
                </a:lnTo>
                <a:lnTo>
                  <a:pt x="309" y="252"/>
                </a:lnTo>
                <a:lnTo>
                  <a:pt x="308" y="259"/>
                </a:lnTo>
                <a:lnTo>
                  <a:pt x="303" y="268"/>
                </a:lnTo>
                <a:lnTo>
                  <a:pt x="302" y="279"/>
                </a:lnTo>
                <a:lnTo>
                  <a:pt x="300" y="288"/>
                </a:lnTo>
                <a:lnTo>
                  <a:pt x="292" y="294"/>
                </a:lnTo>
                <a:lnTo>
                  <a:pt x="285" y="286"/>
                </a:lnTo>
                <a:lnTo>
                  <a:pt x="277" y="279"/>
                </a:lnTo>
                <a:lnTo>
                  <a:pt x="267" y="276"/>
                </a:lnTo>
                <a:lnTo>
                  <a:pt x="256" y="279"/>
                </a:lnTo>
                <a:lnTo>
                  <a:pt x="252" y="279"/>
                </a:lnTo>
                <a:lnTo>
                  <a:pt x="255" y="285"/>
                </a:lnTo>
                <a:lnTo>
                  <a:pt x="254" y="286"/>
                </a:lnTo>
                <a:lnTo>
                  <a:pt x="248" y="292"/>
                </a:lnTo>
                <a:lnTo>
                  <a:pt x="244" y="294"/>
                </a:lnTo>
                <a:lnTo>
                  <a:pt x="241" y="297"/>
                </a:lnTo>
                <a:lnTo>
                  <a:pt x="237" y="297"/>
                </a:lnTo>
                <a:lnTo>
                  <a:pt x="229" y="297"/>
                </a:lnTo>
                <a:lnTo>
                  <a:pt x="224" y="297"/>
                </a:lnTo>
                <a:lnTo>
                  <a:pt x="221" y="294"/>
                </a:lnTo>
                <a:lnTo>
                  <a:pt x="195" y="273"/>
                </a:lnTo>
                <a:lnTo>
                  <a:pt x="184" y="263"/>
                </a:lnTo>
                <a:lnTo>
                  <a:pt x="179" y="257"/>
                </a:lnTo>
                <a:lnTo>
                  <a:pt x="158" y="247"/>
                </a:lnTo>
                <a:lnTo>
                  <a:pt x="155" y="242"/>
                </a:lnTo>
                <a:lnTo>
                  <a:pt x="145" y="240"/>
                </a:lnTo>
                <a:lnTo>
                  <a:pt x="137" y="244"/>
                </a:lnTo>
                <a:lnTo>
                  <a:pt x="123" y="257"/>
                </a:lnTo>
                <a:lnTo>
                  <a:pt x="116" y="262"/>
                </a:lnTo>
                <a:lnTo>
                  <a:pt x="108" y="265"/>
                </a:lnTo>
                <a:lnTo>
                  <a:pt x="100" y="263"/>
                </a:lnTo>
                <a:lnTo>
                  <a:pt x="98" y="255"/>
                </a:lnTo>
                <a:lnTo>
                  <a:pt x="102" y="246"/>
                </a:lnTo>
                <a:lnTo>
                  <a:pt x="106" y="239"/>
                </a:lnTo>
                <a:lnTo>
                  <a:pt x="110" y="231"/>
                </a:lnTo>
                <a:lnTo>
                  <a:pt x="108" y="222"/>
                </a:lnTo>
                <a:lnTo>
                  <a:pt x="104" y="213"/>
                </a:lnTo>
                <a:lnTo>
                  <a:pt x="97" y="210"/>
                </a:lnTo>
                <a:lnTo>
                  <a:pt x="79" y="210"/>
                </a:lnTo>
                <a:lnTo>
                  <a:pt x="70" y="208"/>
                </a:lnTo>
                <a:lnTo>
                  <a:pt x="66" y="201"/>
                </a:lnTo>
                <a:lnTo>
                  <a:pt x="66" y="191"/>
                </a:lnTo>
                <a:lnTo>
                  <a:pt x="69" y="176"/>
                </a:lnTo>
                <a:lnTo>
                  <a:pt x="69" y="170"/>
                </a:lnTo>
                <a:lnTo>
                  <a:pt x="66" y="167"/>
                </a:lnTo>
                <a:lnTo>
                  <a:pt x="63" y="162"/>
                </a:lnTo>
                <a:lnTo>
                  <a:pt x="57" y="161"/>
                </a:lnTo>
                <a:lnTo>
                  <a:pt x="54" y="160"/>
                </a:lnTo>
                <a:lnTo>
                  <a:pt x="51" y="159"/>
                </a:lnTo>
                <a:lnTo>
                  <a:pt x="47" y="155"/>
                </a:lnTo>
                <a:lnTo>
                  <a:pt x="43" y="146"/>
                </a:lnTo>
                <a:lnTo>
                  <a:pt x="39" y="127"/>
                </a:lnTo>
                <a:lnTo>
                  <a:pt x="36" y="118"/>
                </a:lnTo>
                <a:lnTo>
                  <a:pt x="30" y="110"/>
                </a:lnTo>
                <a:lnTo>
                  <a:pt x="15" y="98"/>
                </a:lnTo>
                <a:lnTo>
                  <a:pt x="11" y="89"/>
                </a:lnTo>
                <a:lnTo>
                  <a:pt x="10" y="69"/>
                </a:lnTo>
                <a:lnTo>
                  <a:pt x="8" y="64"/>
                </a:lnTo>
                <a:lnTo>
                  <a:pt x="0" y="60"/>
                </a:lnTo>
                <a:lnTo>
                  <a:pt x="0" y="48"/>
                </a:lnTo>
                <a:lnTo>
                  <a:pt x="8" y="41"/>
                </a:lnTo>
                <a:lnTo>
                  <a:pt x="17" y="35"/>
                </a:lnTo>
                <a:lnTo>
                  <a:pt x="27" y="34"/>
                </a:lnTo>
                <a:lnTo>
                  <a:pt x="61" y="35"/>
                </a:lnTo>
                <a:lnTo>
                  <a:pt x="71" y="32"/>
                </a:lnTo>
                <a:lnTo>
                  <a:pt x="79" y="28"/>
                </a:lnTo>
                <a:lnTo>
                  <a:pt x="95" y="16"/>
                </a:lnTo>
                <a:lnTo>
                  <a:pt x="199" y="0"/>
                </a:lnTo>
                <a:lnTo>
                  <a:pt x="208" y="33"/>
                </a:lnTo>
                <a:lnTo>
                  <a:pt x="220" y="62"/>
                </a:lnTo>
                <a:lnTo>
                  <a:pt x="227" y="75"/>
                </a:lnTo>
                <a:lnTo>
                  <a:pt x="233" y="81"/>
                </a:lnTo>
                <a:lnTo>
                  <a:pt x="238" y="81"/>
                </a:lnTo>
                <a:lnTo>
                  <a:pt x="246" y="76"/>
                </a:lnTo>
                <a:lnTo>
                  <a:pt x="250" y="76"/>
                </a:lnTo>
                <a:lnTo>
                  <a:pt x="266" y="76"/>
                </a:lnTo>
                <a:lnTo>
                  <a:pt x="272" y="75"/>
                </a:lnTo>
                <a:lnTo>
                  <a:pt x="277" y="73"/>
                </a:lnTo>
                <a:lnTo>
                  <a:pt x="282" y="68"/>
                </a:lnTo>
                <a:lnTo>
                  <a:pt x="284" y="65"/>
                </a:lnTo>
                <a:lnTo>
                  <a:pt x="285" y="61"/>
                </a:lnTo>
                <a:lnTo>
                  <a:pt x="286" y="58"/>
                </a:lnTo>
                <a:lnTo>
                  <a:pt x="289" y="56"/>
                </a:lnTo>
                <a:lnTo>
                  <a:pt x="293" y="53"/>
                </a:lnTo>
                <a:lnTo>
                  <a:pt x="307" y="5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44" name="Freeform 14920"/>
          <p:cNvSpPr>
            <a:spLocks/>
          </p:cNvSpPr>
          <p:nvPr/>
        </p:nvSpPr>
        <p:spPr bwMode="auto">
          <a:xfrm>
            <a:off x="1432844" y="2421559"/>
            <a:ext cx="505848" cy="306643"/>
          </a:xfrm>
          <a:custGeom>
            <a:avLst/>
            <a:gdLst/>
            <a:ahLst/>
            <a:cxnLst>
              <a:cxn ang="0">
                <a:pos x="342" y="537"/>
              </a:cxn>
              <a:cxn ang="0">
                <a:pos x="314" y="505"/>
              </a:cxn>
              <a:cxn ang="0">
                <a:pos x="305" y="476"/>
              </a:cxn>
              <a:cxn ang="0">
                <a:pos x="283" y="459"/>
              </a:cxn>
              <a:cxn ang="0">
                <a:pos x="262" y="432"/>
              </a:cxn>
              <a:cxn ang="0">
                <a:pos x="261" y="425"/>
              </a:cxn>
              <a:cxn ang="0">
                <a:pos x="257" y="399"/>
              </a:cxn>
              <a:cxn ang="0">
                <a:pos x="230" y="380"/>
              </a:cxn>
              <a:cxn ang="0">
                <a:pos x="199" y="390"/>
              </a:cxn>
              <a:cxn ang="0">
                <a:pos x="189" y="414"/>
              </a:cxn>
              <a:cxn ang="0">
                <a:pos x="180" y="408"/>
              </a:cxn>
              <a:cxn ang="0">
                <a:pos x="147" y="392"/>
              </a:cxn>
              <a:cxn ang="0">
                <a:pos x="144" y="359"/>
              </a:cxn>
              <a:cxn ang="0">
                <a:pos x="136" y="343"/>
              </a:cxn>
              <a:cxn ang="0">
                <a:pos x="102" y="347"/>
              </a:cxn>
              <a:cxn ang="0">
                <a:pos x="88" y="326"/>
              </a:cxn>
              <a:cxn ang="0">
                <a:pos x="50" y="284"/>
              </a:cxn>
              <a:cxn ang="0">
                <a:pos x="43" y="255"/>
              </a:cxn>
              <a:cxn ang="0">
                <a:pos x="0" y="207"/>
              </a:cxn>
              <a:cxn ang="0">
                <a:pos x="23" y="121"/>
              </a:cxn>
              <a:cxn ang="0">
                <a:pos x="48" y="110"/>
              </a:cxn>
              <a:cxn ang="0">
                <a:pos x="59" y="96"/>
              </a:cxn>
              <a:cxn ang="0">
                <a:pos x="199" y="113"/>
              </a:cxn>
              <a:cxn ang="0">
                <a:pos x="248" y="112"/>
              </a:cxn>
              <a:cxn ang="0">
                <a:pos x="354" y="120"/>
              </a:cxn>
              <a:cxn ang="0">
                <a:pos x="381" y="128"/>
              </a:cxn>
              <a:cxn ang="0">
                <a:pos x="401" y="107"/>
              </a:cxn>
              <a:cxn ang="0">
                <a:pos x="398" y="93"/>
              </a:cxn>
              <a:cxn ang="0">
                <a:pos x="410" y="87"/>
              </a:cxn>
              <a:cxn ang="0">
                <a:pos x="423" y="71"/>
              </a:cxn>
              <a:cxn ang="0">
                <a:pos x="451" y="43"/>
              </a:cxn>
              <a:cxn ang="0">
                <a:pos x="460" y="8"/>
              </a:cxn>
              <a:cxn ang="0">
                <a:pos x="468" y="55"/>
              </a:cxn>
              <a:cxn ang="0">
                <a:pos x="523" y="169"/>
              </a:cxn>
              <a:cxn ang="0">
                <a:pos x="570" y="208"/>
              </a:cxn>
              <a:cxn ang="0">
                <a:pos x="587" y="242"/>
              </a:cxn>
              <a:cxn ang="0">
                <a:pos x="631" y="290"/>
              </a:cxn>
              <a:cxn ang="0">
                <a:pos x="676" y="336"/>
              </a:cxn>
              <a:cxn ang="0">
                <a:pos x="680" y="342"/>
              </a:cxn>
              <a:cxn ang="0">
                <a:pos x="721" y="339"/>
              </a:cxn>
              <a:cxn ang="0">
                <a:pos x="773" y="374"/>
              </a:cxn>
              <a:cxn ang="0">
                <a:pos x="820" y="417"/>
              </a:cxn>
              <a:cxn ang="0">
                <a:pos x="829" y="437"/>
              </a:cxn>
              <a:cxn ang="0">
                <a:pos x="806" y="441"/>
              </a:cxn>
              <a:cxn ang="0">
                <a:pos x="814" y="450"/>
              </a:cxn>
              <a:cxn ang="0">
                <a:pos x="821" y="456"/>
              </a:cxn>
              <a:cxn ang="0">
                <a:pos x="829" y="467"/>
              </a:cxn>
              <a:cxn ang="0">
                <a:pos x="838" y="448"/>
              </a:cxn>
              <a:cxn ang="0">
                <a:pos x="853" y="448"/>
              </a:cxn>
              <a:cxn ang="0">
                <a:pos x="879" y="428"/>
              </a:cxn>
              <a:cxn ang="0">
                <a:pos x="879" y="452"/>
              </a:cxn>
              <a:cxn ang="0">
                <a:pos x="942" y="545"/>
              </a:cxn>
              <a:cxn ang="0">
                <a:pos x="854" y="534"/>
              </a:cxn>
              <a:cxn ang="0">
                <a:pos x="812" y="556"/>
              </a:cxn>
              <a:cxn ang="0">
                <a:pos x="785" y="579"/>
              </a:cxn>
              <a:cxn ang="0">
                <a:pos x="652" y="552"/>
              </a:cxn>
              <a:cxn ang="0">
                <a:pos x="641" y="535"/>
              </a:cxn>
              <a:cxn ang="0">
                <a:pos x="637" y="510"/>
              </a:cxn>
              <a:cxn ang="0">
                <a:pos x="608" y="482"/>
              </a:cxn>
              <a:cxn ang="0">
                <a:pos x="531" y="468"/>
              </a:cxn>
              <a:cxn ang="0">
                <a:pos x="442" y="495"/>
              </a:cxn>
              <a:cxn ang="0">
                <a:pos x="395" y="529"/>
              </a:cxn>
            </a:cxnLst>
            <a:rect l="0" t="0" r="r" b="b"/>
            <a:pathLst>
              <a:path w="942" h="579">
                <a:moveTo>
                  <a:pt x="395" y="529"/>
                </a:moveTo>
                <a:lnTo>
                  <a:pt x="362" y="534"/>
                </a:lnTo>
                <a:lnTo>
                  <a:pt x="342" y="537"/>
                </a:lnTo>
                <a:lnTo>
                  <a:pt x="333" y="519"/>
                </a:lnTo>
                <a:lnTo>
                  <a:pt x="319" y="510"/>
                </a:lnTo>
                <a:lnTo>
                  <a:pt x="314" y="505"/>
                </a:lnTo>
                <a:lnTo>
                  <a:pt x="312" y="499"/>
                </a:lnTo>
                <a:lnTo>
                  <a:pt x="308" y="483"/>
                </a:lnTo>
                <a:lnTo>
                  <a:pt x="305" y="476"/>
                </a:lnTo>
                <a:lnTo>
                  <a:pt x="299" y="470"/>
                </a:lnTo>
                <a:lnTo>
                  <a:pt x="289" y="465"/>
                </a:lnTo>
                <a:lnTo>
                  <a:pt x="283" y="459"/>
                </a:lnTo>
                <a:lnTo>
                  <a:pt x="272" y="435"/>
                </a:lnTo>
                <a:lnTo>
                  <a:pt x="270" y="433"/>
                </a:lnTo>
                <a:lnTo>
                  <a:pt x="262" y="432"/>
                </a:lnTo>
                <a:lnTo>
                  <a:pt x="260" y="429"/>
                </a:lnTo>
                <a:lnTo>
                  <a:pt x="260" y="427"/>
                </a:lnTo>
                <a:lnTo>
                  <a:pt x="261" y="425"/>
                </a:lnTo>
                <a:lnTo>
                  <a:pt x="263" y="421"/>
                </a:lnTo>
                <a:lnTo>
                  <a:pt x="262" y="417"/>
                </a:lnTo>
                <a:lnTo>
                  <a:pt x="257" y="399"/>
                </a:lnTo>
                <a:lnTo>
                  <a:pt x="253" y="392"/>
                </a:lnTo>
                <a:lnTo>
                  <a:pt x="243" y="384"/>
                </a:lnTo>
                <a:lnTo>
                  <a:pt x="230" y="380"/>
                </a:lnTo>
                <a:lnTo>
                  <a:pt x="215" y="378"/>
                </a:lnTo>
                <a:lnTo>
                  <a:pt x="204" y="384"/>
                </a:lnTo>
                <a:lnTo>
                  <a:pt x="199" y="390"/>
                </a:lnTo>
                <a:lnTo>
                  <a:pt x="197" y="404"/>
                </a:lnTo>
                <a:lnTo>
                  <a:pt x="195" y="410"/>
                </a:lnTo>
                <a:lnTo>
                  <a:pt x="189" y="414"/>
                </a:lnTo>
                <a:lnTo>
                  <a:pt x="187" y="412"/>
                </a:lnTo>
                <a:lnTo>
                  <a:pt x="185" y="410"/>
                </a:lnTo>
                <a:lnTo>
                  <a:pt x="180" y="408"/>
                </a:lnTo>
                <a:lnTo>
                  <a:pt x="170" y="404"/>
                </a:lnTo>
                <a:lnTo>
                  <a:pt x="159" y="400"/>
                </a:lnTo>
                <a:lnTo>
                  <a:pt x="147" y="392"/>
                </a:lnTo>
                <a:lnTo>
                  <a:pt x="141" y="383"/>
                </a:lnTo>
                <a:lnTo>
                  <a:pt x="141" y="375"/>
                </a:lnTo>
                <a:lnTo>
                  <a:pt x="144" y="359"/>
                </a:lnTo>
                <a:lnTo>
                  <a:pt x="144" y="351"/>
                </a:lnTo>
                <a:lnTo>
                  <a:pt x="139" y="344"/>
                </a:lnTo>
                <a:lnTo>
                  <a:pt x="136" y="343"/>
                </a:lnTo>
                <a:lnTo>
                  <a:pt x="133" y="346"/>
                </a:lnTo>
                <a:lnTo>
                  <a:pt x="109" y="348"/>
                </a:lnTo>
                <a:lnTo>
                  <a:pt x="102" y="347"/>
                </a:lnTo>
                <a:lnTo>
                  <a:pt x="97" y="342"/>
                </a:lnTo>
                <a:lnTo>
                  <a:pt x="92" y="331"/>
                </a:lnTo>
                <a:lnTo>
                  <a:pt x="88" y="326"/>
                </a:lnTo>
                <a:lnTo>
                  <a:pt x="57" y="307"/>
                </a:lnTo>
                <a:lnTo>
                  <a:pt x="51" y="298"/>
                </a:lnTo>
                <a:lnTo>
                  <a:pt x="50" y="284"/>
                </a:lnTo>
                <a:lnTo>
                  <a:pt x="53" y="275"/>
                </a:lnTo>
                <a:lnTo>
                  <a:pt x="54" y="267"/>
                </a:lnTo>
                <a:lnTo>
                  <a:pt x="43" y="255"/>
                </a:lnTo>
                <a:lnTo>
                  <a:pt x="23" y="240"/>
                </a:lnTo>
                <a:lnTo>
                  <a:pt x="8" y="225"/>
                </a:lnTo>
                <a:lnTo>
                  <a:pt x="0" y="207"/>
                </a:lnTo>
                <a:lnTo>
                  <a:pt x="3" y="179"/>
                </a:lnTo>
                <a:lnTo>
                  <a:pt x="14" y="141"/>
                </a:lnTo>
                <a:lnTo>
                  <a:pt x="23" y="121"/>
                </a:lnTo>
                <a:lnTo>
                  <a:pt x="32" y="108"/>
                </a:lnTo>
                <a:lnTo>
                  <a:pt x="40" y="107"/>
                </a:lnTo>
                <a:lnTo>
                  <a:pt x="48" y="110"/>
                </a:lnTo>
                <a:lnTo>
                  <a:pt x="53" y="108"/>
                </a:lnTo>
                <a:lnTo>
                  <a:pt x="59" y="97"/>
                </a:lnTo>
                <a:lnTo>
                  <a:pt x="59" y="96"/>
                </a:lnTo>
                <a:lnTo>
                  <a:pt x="76" y="95"/>
                </a:lnTo>
                <a:lnTo>
                  <a:pt x="127" y="90"/>
                </a:lnTo>
                <a:lnTo>
                  <a:pt x="199" y="113"/>
                </a:lnTo>
                <a:lnTo>
                  <a:pt x="218" y="116"/>
                </a:lnTo>
                <a:lnTo>
                  <a:pt x="234" y="115"/>
                </a:lnTo>
                <a:lnTo>
                  <a:pt x="248" y="112"/>
                </a:lnTo>
                <a:lnTo>
                  <a:pt x="277" y="110"/>
                </a:lnTo>
                <a:lnTo>
                  <a:pt x="349" y="120"/>
                </a:lnTo>
                <a:lnTo>
                  <a:pt x="354" y="120"/>
                </a:lnTo>
                <a:lnTo>
                  <a:pt x="362" y="121"/>
                </a:lnTo>
                <a:lnTo>
                  <a:pt x="366" y="123"/>
                </a:lnTo>
                <a:lnTo>
                  <a:pt x="381" y="128"/>
                </a:lnTo>
                <a:lnTo>
                  <a:pt x="393" y="123"/>
                </a:lnTo>
                <a:lnTo>
                  <a:pt x="402" y="106"/>
                </a:lnTo>
                <a:lnTo>
                  <a:pt x="401" y="107"/>
                </a:lnTo>
                <a:lnTo>
                  <a:pt x="400" y="103"/>
                </a:lnTo>
                <a:lnTo>
                  <a:pt x="398" y="97"/>
                </a:lnTo>
                <a:lnTo>
                  <a:pt x="398" y="93"/>
                </a:lnTo>
                <a:lnTo>
                  <a:pt x="401" y="90"/>
                </a:lnTo>
                <a:lnTo>
                  <a:pt x="406" y="89"/>
                </a:lnTo>
                <a:lnTo>
                  <a:pt x="410" y="87"/>
                </a:lnTo>
                <a:lnTo>
                  <a:pt x="412" y="81"/>
                </a:lnTo>
                <a:lnTo>
                  <a:pt x="415" y="76"/>
                </a:lnTo>
                <a:lnTo>
                  <a:pt x="423" y="71"/>
                </a:lnTo>
                <a:lnTo>
                  <a:pt x="439" y="65"/>
                </a:lnTo>
                <a:lnTo>
                  <a:pt x="451" y="59"/>
                </a:lnTo>
                <a:lnTo>
                  <a:pt x="451" y="43"/>
                </a:lnTo>
                <a:lnTo>
                  <a:pt x="449" y="2"/>
                </a:lnTo>
                <a:lnTo>
                  <a:pt x="448" y="0"/>
                </a:lnTo>
                <a:lnTo>
                  <a:pt x="460" y="8"/>
                </a:lnTo>
                <a:lnTo>
                  <a:pt x="465" y="27"/>
                </a:lnTo>
                <a:lnTo>
                  <a:pt x="466" y="47"/>
                </a:lnTo>
                <a:lnTo>
                  <a:pt x="468" y="55"/>
                </a:lnTo>
                <a:lnTo>
                  <a:pt x="473" y="63"/>
                </a:lnTo>
                <a:lnTo>
                  <a:pt x="489" y="112"/>
                </a:lnTo>
                <a:lnTo>
                  <a:pt x="523" y="169"/>
                </a:lnTo>
                <a:lnTo>
                  <a:pt x="546" y="195"/>
                </a:lnTo>
                <a:lnTo>
                  <a:pt x="569" y="196"/>
                </a:lnTo>
                <a:lnTo>
                  <a:pt x="570" y="208"/>
                </a:lnTo>
                <a:lnTo>
                  <a:pt x="575" y="222"/>
                </a:lnTo>
                <a:lnTo>
                  <a:pt x="580" y="233"/>
                </a:lnTo>
                <a:lnTo>
                  <a:pt x="587" y="242"/>
                </a:lnTo>
                <a:lnTo>
                  <a:pt x="602" y="254"/>
                </a:lnTo>
                <a:lnTo>
                  <a:pt x="608" y="258"/>
                </a:lnTo>
                <a:lnTo>
                  <a:pt x="631" y="290"/>
                </a:lnTo>
                <a:lnTo>
                  <a:pt x="666" y="318"/>
                </a:lnTo>
                <a:lnTo>
                  <a:pt x="673" y="328"/>
                </a:lnTo>
                <a:lnTo>
                  <a:pt x="676" y="336"/>
                </a:lnTo>
                <a:lnTo>
                  <a:pt x="663" y="340"/>
                </a:lnTo>
                <a:lnTo>
                  <a:pt x="670" y="344"/>
                </a:lnTo>
                <a:lnTo>
                  <a:pt x="680" y="342"/>
                </a:lnTo>
                <a:lnTo>
                  <a:pt x="695" y="338"/>
                </a:lnTo>
                <a:lnTo>
                  <a:pt x="711" y="335"/>
                </a:lnTo>
                <a:lnTo>
                  <a:pt x="721" y="339"/>
                </a:lnTo>
                <a:lnTo>
                  <a:pt x="755" y="366"/>
                </a:lnTo>
                <a:lnTo>
                  <a:pt x="760" y="368"/>
                </a:lnTo>
                <a:lnTo>
                  <a:pt x="773" y="374"/>
                </a:lnTo>
                <a:lnTo>
                  <a:pt x="779" y="377"/>
                </a:lnTo>
                <a:lnTo>
                  <a:pt x="797" y="401"/>
                </a:lnTo>
                <a:lnTo>
                  <a:pt x="820" y="417"/>
                </a:lnTo>
                <a:lnTo>
                  <a:pt x="828" y="425"/>
                </a:lnTo>
                <a:lnTo>
                  <a:pt x="833" y="437"/>
                </a:lnTo>
                <a:lnTo>
                  <a:pt x="829" y="437"/>
                </a:lnTo>
                <a:lnTo>
                  <a:pt x="822" y="434"/>
                </a:lnTo>
                <a:lnTo>
                  <a:pt x="814" y="435"/>
                </a:lnTo>
                <a:lnTo>
                  <a:pt x="806" y="441"/>
                </a:lnTo>
                <a:lnTo>
                  <a:pt x="803" y="448"/>
                </a:lnTo>
                <a:lnTo>
                  <a:pt x="811" y="452"/>
                </a:lnTo>
                <a:lnTo>
                  <a:pt x="814" y="450"/>
                </a:lnTo>
                <a:lnTo>
                  <a:pt x="816" y="449"/>
                </a:lnTo>
                <a:lnTo>
                  <a:pt x="824" y="448"/>
                </a:lnTo>
                <a:lnTo>
                  <a:pt x="821" y="456"/>
                </a:lnTo>
                <a:lnTo>
                  <a:pt x="822" y="462"/>
                </a:lnTo>
                <a:lnTo>
                  <a:pt x="829" y="476"/>
                </a:lnTo>
                <a:lnTo>
                  <a:pt x="829" y="467"/>
                </a:lnTo>
                <a:lnTo>
                  <a:pt x="831" y="459"/>
                </a:lnTo>
                <a:lnTo>
                  <a:pt x="833" y="452"/>
                </a:lnTo>
                <a:lnTo>
                  <a:pt x="838" y="448"/>
                </a:lnTo>
                <a:lnTo>
                  <a:pt x="845" y="444"/>
                </a:lnTo>
                <a:lnTo>
                  <a:pt x="849" y="445"/>
                </a:lnTo>
                <a:lnTo>
                  <a:pt x="853" y="448"/>
                </a:lnTo>
                <a:lnTo>
                  <a:pt x="861" y="448"/>
                </a:lnTo>
                <a:lnTo>
                  <a:pt x="866" y="443"/>
                </a:lnTo>
                <a:lnTo>
                  <a:pt x="879" y="428"/>
                </a:lnTo>
                <a:lnTo>
                  <a:pt x="887" y="432"/>
                </a:lnTo>
                <a:lnTo>
                  <a:pt x="885" y="438"/>
                </a:lnTo>
                <a:lnTo>
                  <a:pt x="879" y="452"/>
                </a:lnTo>
                <a:lnTo>
                  <a:pt x="882" y="466"/>
                </a:lnTo>
                <a:lnTo>
                  <a:pt x="889" y="480"/>
                </a:lnTo>
                <a:lnTo>
                  <a:pt x="942" y="545"/>
                </a:lnTo>
                <a:lnTo>
                  <a:pt x="935" y="546"/>
                </a:lnTo>
                <a:lnTo>
                  <a:pt x="907" y="539"/>
                </a:lnTo>
                <a:lnTo>
                  <a:pt x="854" y="534"/>
                </a:lnTo>
                <a:lnTo>
                  <a:pt x="831" y="538"/>
                </a:lnTo>
                <a:lnTo>
                  <a:pt x="819" y="546"/>
                </a:lnTo>
                <a:lnTo>
                  <a:pt x="812" y="556"/>
                </a:lnTo>
                <a:lnTo>
                  <a:pt x="805" y="568"/>
                </a:lnTo>
                <a:lnTo>
                  <a:pt x="798" y="575"/>
                </a:lnTo>
                <a:lnTo>
                  <a:pt x="785" y="579"/>
                </a:lnTo>
                <a:lnTo>
                  <a:pt x="763" y="577"/>
                </a:lnTo>
                <a:lnTo>
                  <a:pt x="693" y="564"/>
                </a:lnTo>
                <a:lnTo>
                  <a:pt x="652" y="552"/>
                </a:lnTo>
                <a:lnTo>
                  <a:pt x="643" y="546"/>
                </a:lnTo>
                <a:lnTo>
                  <a:pt x="641" y="541"/>
                </a:lnTo>
                <a:lnTo>
                  <a:pt x="641" y="535"/>
                </a:lnTo>
                <a:lnTo>
                  <a:pt x="642" y="528"/>
                </a:lnTo>
                <a:lnTo>
                  <a:pt x="641" y="519"/>
                </a:lnTo>
                <a:lnTo>
                  <a:pt x="637" y="510"/>
                </a:lnTo>
                <a:lnTo>
                  <a:pt x="630" y="500"/>
                </a:lnTo>
                <a:lnTo>
                  <a:pt x="620" y="490"/>
                </a:lnTo>
                <a:lnTo>
                  <a:pt x="608" y="482"/>
                </a:lnTo>
                <a:lnTo>
                  <a:pt x="593" y="475"/>
                </a:lnTo>
                <a:lnTo>
                  <a:pt x="554" y="468"/>
                </a:lnTo>
                <a:lnTo>
                  <a:pt x="531" y="468"/>
                </a:lnTo>
                <a:lnTo>
                  <a:pt x="510" y="473"/>
                </a:lnTo>
                <a:lnTo>
                  <a:pt x="485" y="483"/>
                </a:lnTo>
                <a:lnTo>
                  <a:pt x="442" y="495"/>
                </a:lnTo>
                <a:lnTo>
                  <a:pt x="430" y="501"/>
                </a:lnTo>
                <a:lnTo>
                  <a:pt x="413" y="516"/>
                </a:lnTo>
                <a:lnTo>
                  <a:pt x="395" y="52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46" name="Freeform 14922"/>
          <p:cNvSpPr>
            <a:spLocks/>
          </p:cNvSpPr>
          <p:nvPr/>
        </p:nvSpPr>
        <p:spPr bwMode="auto">
          <a:xfrm>
            <a:off x="1001937" y="1977454"/>
            <a:ext cx="685171" cy="512835"/>
          </a:xfrm>
          <a:custGeom>
            <a:avLst/>
            <a:gdLst/>
            <a:ahLst/>
            <a:cxnLst>
              <a:cxn ang="0">
                <a:pos x="859" y="920"/>
              </a:cxn>
              <a:cxn ang="0">
                <a:pos x="803" y="881"/>
              </a:cxn>
              <a:cxn ang="0">
                <a:pos x="724" y="857"/>
              </a:cxn>
              <a:cxn ang="0">
                <a:pos x="670" y="825"/>
              </a:cxn>
              <a:cxn ang="0">
                <a:pos x="563" y="813"/>
              </a:cxn>
              <a:cxn ang="0">
                <a:pos x="528" y="790"/>
              </a:cxn>
              <a:cxn ang="0">
                <a:pos x="463" y="745"/>
              </a:cxn>
              <a:cxn ang="0">
                <a:pos x="401" y="687"/>
              </a:cxn>
              <a:cxn ang="0">
                <a:pos x="331" y="641"/>
              </a:cxn>
              <a:cxn ang="0">
                <a:pos x="279" y="611"/>
              </a:cxn>
              <a:cxn ang="0">
                <a:pos x="231" y="588"/>
              </a:cxn>
              <a:cxn ang="0">
                <a:pos x="110" y="514"/>
              </a:cxn>
              <a:cxn ang="0">
                <a:pos x="45" y="499"/>
              </a:cxn>
              <a:cxn ang="0">
                <a:pos x="7" y="474"/>
              </a:cxn>
              <a:cxn ang="0">
                <a:pos x="48" y="435"/>
              </a:cxn>
              <a:cxn ang="0">
                <a:pos x="112" y="392"/>
              </a:cxn>
              <a:cxn ang="0">
                <a:pos x="131" y="377"/>
              </a:cxn>
              <a:cxn ang="0">
                <a:pos x="157" y="345"/>
              </a:cxn>
              <a:cxn ang="0">
                <a:pos x="150" y="306"/>
              </a:cxn>
              <a:cxn ang="0">
                <a:pos x="97" y="231"/>
              </a:cxn>
              <a:cxn ang="0">
                <a:pos x="144" y="227"/>
              </a:cxn>
              <a:cxn ang="0">
                <a:pos x="185" y="210"/>
              </a:cxn>
              <a:cxn ang="0">
                <a:pos x="280" y="209"/>
              </a:cxn>
              <a:cxn ang="0">
                <a:pos x="355" y="214"/>
              </a:cxn>
              <a:cxn ang="0">
                <a:pos x="430" y="265"/>
              </a:cxn>
              <a:cxn ang="0">
                <a:pos x="478" y="254"/>
              </a:cxn>
              <a:cxn ang="0">
                <a:pos x="527" y="199"/>
              </a:cxn>
              <a:cxn ang="0">
                <a:pos x="568" y="171"/>
              </a:cxn>
              <a:cxn ang="0">
                <a:pos x="631" y="115"/>
              </a:cxn>
              <a:cxn ang="0">
                <a:pos x="596" y="88"/>
              </a:cxn>
              <a:cxn ang="0">
                <a:pos x="660" y="24"/>
              </a:cxn>
              <a:cxn ang="0">
                <a:pos x="702" y="6"/>
              </a:cxn>
              <a:cxn ang="0">
                <a:pos x="795" y="35"/>
              </a:cxn>
              <a:cxn ang="0">
                <a:pos x="871" y="78"/>
              </a:cxn>
              <a:cxn ang="0">
                <a:pos x="843" y="139"/>
              </a:cxn>
              <a:cxn ang="0">
                <a:pos x="924" y="252"/>
              </a:cxn>
              <a:cxn ang="0">
                <a:pos x="934" y="325"/>
              </a:cxn>
              <a:cxn ang="0">
                <a:pos x="977" y="301"/>
              </a:cxn>
              <a:cxn ang="0">
                <a:pos x="1039" y="356"/>
              </a:cxn>
              <a:cxn ang="0">
                <a:pos x="1130" y="404"/>
              </a:cxn>
              <a:cxn ang="0">
                <a:pos x="1202" y="464"/>
              </a:cxn>
              <a:cxn ang="0">
                <a:pos x="1274" y="493"/>
              </a:cxn>
              <a:cxn ang="0">
                <a:pos x="1240" y="513"/>
              </a:cxn>
              <a:cxn ang="0">
                <a:pos x="1219" y="609"/>
              </a:cxn>
              <a:cxn ang="0">
                <a:pos x="1162" y="655"/>
              </a:cxn>
              <a:cxn ang="0">
                <a:pos x="1160" y="706"/>
              </a:cxn>
              <a:cxn ang="0">
                <a:pos x="1207" y="770"/>
              </a:cxn>
              <a:cxn ang="0">
                <a:pos x="1206" y="776"/>
              </a:cxn>
              <a:cxn ang="0">
                <a:pos x="1207" y="793"/>
              </a:cxn>
              <a:cxn ang="0">
                <a:pos x="1248" y="830"/>
              </a:cxn>
              <a:cxn ang="0">
                <a:pos x="1247" y="894"/>
              </a:cxn>
              <a:cxn ang="0">
                <a:pos x="1215" y="926"/>
              </a:cxn>
              <a:cxn ang="0">
                <a:pos x="1205" y="942"/>
              </a:cxn>
              <a:cxn ang="0">
                <a:pos x="1171" y="962"/>
              </a:cxn>
              <a:cxn ang="0">
                <a:pos x="1053" y="951"/>
              </a:cxn>
            </a:cxnLst>
            <a:rect l="0" t="0" r="r" b="b"/>
            <a:pathLst>
              <a:path w="1281" h="968">
                <a:moveTo>
                  <a:pt x="932" y="929"/>
                </a:moveTo>
                <a:lnTo>
                  <a:pt x="881" y="934"/>
                </a:lnTo>
                <a:lnTo>
                  <a:pt x="864" y="934"/>
                </a:lnTo>
                <a:lnTo>
                  <a:pt x="864" y="926"/>
                </a:lnTo>
                <a:lnTo>
                  <a:pt x="859" y="920"/>
                </a:lnTo>
                <a:lnTo>
                  <a:pt x="846" y="910"/>
                </a:lnTo>
                <a:lnTo>
                  <a:pt x="826" y="880"/>
                </a:lnTo>
                <a:lnTo>
                  <a:pt x="819" y="877"/>
                </a:lnTo>
                <a:lnTo>
                  <a:pt x="811" y="878"/>
                </a:lnTo>
                <a:lnTo>
                  <a:pt x="803" y="881"/>
                </a:lnTo>
                <a:lnTo>
                  <a:pt x="795" y="881"/>
                </a:lnTo>
                <a:lnTo>
                  <a:pt x="780" y="875"/>
                </a:lnTo>
                <a:lnTo>
                  <a:pt x="747" y="856"/>
                </a:lnTo>
                <a:lnTo>
                  <a:pt x="736" y="853"/>
                </a:lnTo>
                <a:lnTo>
                  <a:pt x="724" y="857"/>
                </a:lnTo>
                <a:lnTo>
                  <a:pt x="712" y="857"/>
                </a:lnTo>
                <a:lnTo>
                  <a:pt x="701" y="855"/>
                </a:lnTo>
                <a:lnTo>
                  <a:pt x="694" y="848"/>
                </a:lnTo>
                <a:lnTo>
                  <a:pt x="687" y="831"/>
                </a:lnTo>
                <a:lnTo>
                  <a:pt x="670" y="825"/>
                </a:lnTo>
                <a:lnTo>
                  <a:pt x="633" y="829"/>
                </a:lnTo>
                <a:lnTo>
                  <a:pt x="622" y="827"/>
                </a:lnTo>
                <a:lnTo>
                  <a:pt x="597" y="819"/>
                </a:lnTo>
                <a:lnTo>
                  <a:pt x="571" y="816"/>
                </a:lnTo>
                <a:lnTo>
                  <a:pt x="563" y="813"/>
                </a:lnTo>
                <a:lnTo>
                  <a:pt x="558" y="809"/>
                </a:lnTo>
                <a:lnTo>
                  <a:pt x="551" y="797"/>
                </a:lnTo>
                <a:lnTo>
                  <a:pt x="548" y="793"/>
                </a:lnTo>
                <a:lnTo>
                  <a:pt x="541" y="791"/>
                </a:lnTo>
                <a:lnTo>
                  <a:pt x="528" y="790"/>
                </a:lnTo>
                <a:lnTo>
                  <a:pt x="521" y="789"/>
                </a:lnTo>
                <a:lnTo>
                  <a:pt x="511" y="782"/>
                </a:lnTo>
                <a:lnTo>
                  <a:pt x="493" y="764"/>
                </a:lnTo>
                <a:lnTo>
                  <a:pt x="484" y="757"/>
                </a:lnTo>
                <a:lnTo>
                  <a:pt x="463" y="745"/>
                </a:lnTo>
                <a:lnTo>
                  <a:pt x="455" y="738"/>
                </a:lnTo>
                <a:lnTo>
                  <a:pt x="433" y="704"/>
                </a:lnTo>
                <a:lnTo>
                  <a:pt x="424" y="696"/>
                </a:lnTo>
                <a:lnTo>
                  <a:pt x="414" y="689"/>
                </a:lnTo>
                <a:lnTo>
                  <a:pt x="401" y="687"/>
                </a:lnTo>
                <a:lnTo>
                  <a:pt x="381" y="688"/>
                </a:lnTo>
                <a:lnTo>
                  <a:pt x="370" y="686"/>
                </a:lnTo>
                <a:lnTo>
                  <a:pt x="362" y="680"/>
                </a:lnTo>
                <a:lnTo>
                  <a:pt x="342" y="652"/>
                </a:lnTo>
                <a:lnTo>
                  <a:pt x="331" y="641"/>
                </a:lnTo>
                <a:lnTo>
                  <a:pt x="321" y="637"/>
                </a:lnTo>
                <a:lnTo>
                  <a:pt x="309" y="633"/>
                </a:lnTo>
                <a:lnTo>
                  <a:pt x="297" y="628"/>
                </a:lnTo>
                <a:lnTo>
                  <a:pt x="287" y="620"/>
                </a:lnTo>
                <a:lnTo>
                  <a:pt x="279" y="611"/>
                </a:lnTo>
                <a:lnTo>
                  <a:pt x="269" y="604"/>
                </a:lnTo>
                <a:lnTo>
                  <a:pt x="255" y="601"/>
                </a:lnTo>
                <a:lnTo>
                  <a:pt x="237" y="606"/>
                </a:lnTo>
                <a:lnTo>
                  <a:pt x="231" y="601"/>
                </a:lnTo>
                <a:lnTo>
                  <a:pt x="231" y="588"/>
                </a:lnTo>
                <a:lnTo>
                  <a:pt x="229" y="574"/>
                </a:lnTo>
                <a:lnTo>
                  <a:pt x="222" y="568"/>
                </a:lnTo>
                <a:lnTo>
                  <a:pt x="195" y="550"/>
                </a:lnTo>
                <a:lnTo>
                  <a:pt x="123" y="518"/>
                </a:lnTo>
                <a:lnTo>
                  <a:pt x="110" y="514"/>
                </a:lnTo>
                <a:lnTo>
                  <a:pt x="96" y="516"/>
                </a:lnTo>
                <a:lnTo>
                  <a:pt x="82" y="521"/>
                </a:lnTo>
                <a:lnTo>
                  <a:pt x="80" y="521"/>
                </a:lnTo>
                <a:lnTo>
                  <a:pt x="62" y="508"/>
                </a:lnTo>
                <a:lnTo>
                  <a:pt x="45" y="499"/>
                </a:lnTo>
                <a:lnTo>
                  <a:pt x="41" y="496"/>
                </a:lnTo>
                <a:lnTo>
                  <a:pt x="37" y="491"/>
                </a:lnTo>
                <a:lnTo>
                  <a:pt x="28" y="475"/>
                </a:lnTo>
                <a:lnTo>
                  <a:pt x="18" y="474"/>
                </a:lnTo>
                <a:lnTo>
                  <a:pt x="7" y="474"/>
                </a:lnTo>
                <a:lnTo>
                  <a:pt x="0" y="470"/>
                </a:lnTo>
                <a:lnTo>
                  <a:pt x="6" y="459"/>
                </a:lnTo>
                <a:lnTo>
                  <a:pt x="13" y="452"/>
                </a:lnTo>
                <a:lnTo>
                  <a:pt x="37" y="442"/>
                </a:lnTo>
                <a:lnTo>
                  <a:pt x="48" y="435"/>
                </a:lnTo>
                <a:lnTo>
                  <a:pt x="61" y="415"/>
                </a:lnTo>
                <a:lnTo>
                  <a:pt x="68" y="409"/>
                </a:lnTo>
                <a:lnTo>
                  <a:pt x="82" y="406"/>
                </a:lnTo>
                <a:lnTo>
                  <a:pt x="96" y="398"/>
                </a:lnTo>
                <a:lnTo>
                  <a:pt x="112" y="392"/>
                </a:lnTo>
                <a:lnTo>
                  <a:pt x="122" y="391"/>
                </a:lnTo>
                <a:lnTo>
                  <a:pt x="123" y="394"/>
                </a:lnTo>
                <a:lnTo>
                  <a:pt x="125" y="393"/>
                </a:lnTo>
                <a:lnTo>
                  <a:pt x="129" y="384"/>
                </a:lnTo>
                <a:lnTo>
                  <a:pt x="131" y="377"/>
                </a:lnTo>
                <a:lnTo>
                  <a:pt x="134" y="361"/>
                </a:lnTo>
                <a:lnTo>
                  <a:pt x="138" y="354"/>
                </a:lnTo>
                <a:lnTo>
                  <a:pt x="145" y="350"/>
                </a:lnTo>
                <a:lnTo>
                  <a:pt x="152" y="349"/>
                </a:lnTo>
                <a:lnTo>
                  <a:pt x="157" y="345"/>
                </a:lnTo>
                <a:lnTo>
                  <a:pt x="161" y="337"/>
                </a:lnTo>
                <a:lnTo>
                  <a:pt x="160" y="337"/>
                </a:lnTo>
                <a:lnTo>
                  <a:pt x="153" y="328"/>
                </a:lnTo>
                <a:lnTo>
                  <a:pt x="151" y="317"/>
                </a:lnTo>
                <a:lnTo>
                  <a:pt x="150" y="306"/>
                </a:lnTo>
                <a:lnTo>
                  <a:pt x="146" y="294"/>
                </a:lnTo>
                <a:lnTo>
                  <a:pt x="138" y="289"/>
                </a:lnTo>
                <a:lnTo>
                  <a:pt x="118" y="275"/>
                </a:lnTo>
                <a:lnTo>
                  <a:pt x="110" y="266"/>
                </a:lnTo>
                <a:lnTo>
                  <a:pt x="97" y="231"/>
                </a:lnTo>
                <a:lnTo>
                  <a:pt x="96" y="222"/>
                </a:lnTo>
                <a:lnTo>
                  <a:pt x="100" y="212"/>
                </a:lnTo>
                <a:lnTo>
                  <a:pt x="105" y="209"/>
                </a:lnTo>
                <a:lnTo>
                  <a:pt x="113" y="210"/>
                </a:lnTo>
                <a:lnTo>
                  <a:pt x="144" y="227"/>
                </a:lnTo>
                <a:lnTo>
                  <a:pt x="156" y="231"/>
                </a:lnTo>
                <a:lnTo>
                  <a:pt x="170" y="229"/>
                </a:lnTo>
                <a:lnTo>
                  <a:pt x="176" y="225"/>
                </a:lnTo>
                <a:lnTo>
                  <a:pt x="180" y="215"/>
                </a:lnTo>
                <a:lnTo>
                  <a:pt x="185" y="210"/>
                </a:lnTo>
                <a:lnTo>
                  <a:pt x="188" y="207"/>
                </a:lnTo>
                <a:lnTo>
                  <a:pt x="203" y="207"/>
                </a:lnTo>
                <a:lnTo>
                  <a:pt x="248" y="195"/>
                </a:lnTo>
                <a:lnTo>
                  <a:pt x="257" y="201"/>
                </a:lnTo>
                <a:lnTo>
                  <a:pt x="280" y="209"/>
                </a:lnTo>
                <a:lnTo>
                  <a:pt x="292" y="229"/>
                </a:lnTo>
                <a:lnTo>
                  <a:pt x="322" y="209"/>
                </a:lnTo>
                <a:lnTo>
                  <a:pt x="334" y="207"/>
                </a:lnTo>
                <a:lnTo>
                  <a:pt x="347" y="208"/>
                </a:lnTo>
                <a:lnTo>
                  <a:pt x="355" y="214"/>
                </a:lnTo>
                <a:lnTo>
                  <a:pt x="362" y="222"/>
                </a:lnTo>
                <a:lnTo>
                  <a:pt x="371" y="232"/>
                </a:lnTo>
                <a:lnTo>
                  <a:pt x="376" y="235"/>
                </a:lnTo>
                <a:lnTo>
                  <a:pt x="392" y="242"/>
                </a:lnTo>
                <a:lnTo>
                  <a:pt x="430" y="265"/>
                </a:lnTo>
                <a:lnTo>
                  <a:pt x="441" y="267"/>
                </a:lnTo>
                <a:lnTo>
                  <a:pt x="456" y="265"/>
                </a:lnTo>
                <a:lnTo>
                  <a:pt x="461" y="263"/>
                </a:lnTo>
                <a:lnTo>
                  <a:pt x="472" y="256"/>
                </a:lnTo>
                <a:lnTo>
                  <a:pt x="478" y="254"/>
                </a:lnTo>
                <a:lnTo>
                  <a:pt x="483" y="255"/>
                </a:lnTo>
                <a:lnTo>
                  <a:pt x="494" y="261"/>
                </a:lnTo>
                <a:lnTo>
                  <a:pt x="501" y="261"/>
                </a:lnTo>
                <a:lnTo>
                  <a:pt x="507" y="254"/>
                </a:lnTo>
                <a:lnTo>
                  <a:pt x="527" y="199"/>
                </a:lnTo>
                <a:lnTo>
                  <a:pt x="533" y="191"/>
                </a:lnTo>
                <a:lnTo>
                  <a:pt x="541" y="182"/>
                </a:lnTo>
                <a:lnTo>
                  <a:pt x="551" y="174"/>
                </a:lnTo>
                <a:lnTo>
                  <a:pt x="559" y="172"/>
                </a:lnTo>
                <a:lnTo>
                  <a:pt x="568" y="171"/>
                </a:lnTo>
                <a:lnTo>
                  <a:pt x="580" y="167"/>
                </a:lnTo>
                <a:lnTo>
                  <a:pt x="596" y="153"/>
                </a:lnTo>
                <a:lnTo>
                  <a:pt x="612" y="146"/>
                </a:lnTo>
                <a:lnTo>
                  <a:pt x="625" y="137"/>
                </a:lnTo>
                <a:lnTo>
                  <a:pt x="631" y="115"/>
                </a:lnTo>
                <a:lnTo>
                  <a:pt x="633" y="104"/>
                </a:lnTo>
                <a:lnTo>
                  <a:pt x="633" y="98"/>
                </a:lnTo>
                <a:lnTo>
                  <a:pt x="628" y="94"/>
                </a:lnTo>
                <a:lnTo>
                  <a:pt x="616" y="90"/>
                </a:lnTo>
                <a:lnTo>
                  <a:pt x="596" y="88"/>
                </a:lnTo>
                <a:lnTo>
                  <a:pt x="593" y="85"/>
                </a:lnTo>
                <a:lnTo>
                  <a:pt x="597" y="72"/>
                </a:lnTo>
                <a:lnTo>
                  <a:pt x="610" y="57"/>
                </a:lnTo>
                <a:lnTo>
                  <a:pt x="645" y="36"/>
                </a:lnTo>
                <a:lnTo>
                  <a:pt x="660" y="24"/>
                </a:lnTo>
                <a:lnTo>
                  <a:pt x="665" y="15"/>
                </a:lnTo>
                <a:lnTo>
                  <a:pt x="668" y="10"/>
                </a:lnTo>
                <a:lnTo>
                  <a:pt x="671" y="6"/>
                </a:lnTo>
                <a:lnTo>
                  <a:pt x="682" y="4"/>
                </a:lnTo>
                <a:lnTo>
                  <a:pt x="702" y="6"/>
                </a:lnTo>
                <a:lnTo>
                  <a:pt x="711" y="5"/>
                </a:lnTo>
                <a:lnTo>
                  <a:pt x="718" y="0"/>
                </a:lnTo>
                <a:lnTo>
                  <a:pt x="729" y="2"/>
                </a:lnTo>
                <a:lnTo>
                  <a:pt x="762" y="14"/>
                </a:lnTo>
                <a:lnTo>
                  <a:pt x="795" y="35"/>
                </a:lnTo>
                <a:lnTo>
                  <a:pt x="813" y="41"/>
                </a:lnTo>
                <a:lnTo>
                  <a:pt x="853" y="53"/>
                </a:lnTo>
                <a:lnTo>
                  <a:pt x="863" y="60"/>
                </a:lnTo>
                <a:lnTo>
                  <a:pt x="871" y="69"/>
                </a:lnTo>
                <a:lnTo>
                  <a:pt x="871" y="78"/>
                </a:lnTo>
                <a:lnTo>
                  <a:pt x="866" y="86"/>
                </a:lnTo>
                <a:lnTo>
                  <a:pt x="849" y="103"/>
                </a:lnTo>
                <a:lnTo>
                  <a:pt x="845" y="112"/>
                </a:lnTo>
                <a:lnTo>
                  <a:pt x="842" y="123"/>
                </a:lnTo>
                <a:lnTo>
                  <a:pt x="843" y="139"/>
                </a:lnTo>
                <a:lnTo>
                  <a:pt x="849" y="159"/>
                </a:lnTo>
                <a:lnTo>
                  <a:pt x="863" y="189"/>
                </a:lnTo>
                <a:lnTo>
                  <a:pt x="877" y="207"/>
                </a:lnTo>
                <a:lnTo>
                  <a:pt x="915" y="240"/>
                </a:lnTo>
                <a:lnTo>
                  <a:pt x="924" y="252"/>
                </a:lnTo>
                <a:lnTo>
                  <a:pt x="930" y="267"/>
                </a:lnTo>
                <a:lnTo>
                  <a:pt x="932" y="281"/>
                </a:lnTo>
                <a:lnTo>
                  <a:pt x="930" y="309"/>
                </a:lnTo>
                <a:lnTo>
                  <a:pt x="931" y="322"/>
                </a:lnTo>
                <a:lnTo>
                  <a:pt x="934" y="325"/>
                </a:lnTo>
                <a:lnTo>
                  <a:pt x="940" y="324"/>
                </a:lnTo>
                <a:lnTo>
                  <a:pt x="955" y="308"/>
                </a:lnTo>
                <a:lnTo>
                  <a:pt x="960" y="303"/>
                </a:lnTo>
                <a:lnTo>
                  <a:pt x="968" y="301"/>
                </a:lnTo>
                <a:lnTo>
                  <a:pt x="977" y="301"/>
                </a:lnTo>
                <a:lnTo>
                  <a:pt x="986" y="307"/>
                </a:lnTo>
                <a:lnTo>
                  <a:pt x="995" y="317"/>
                </a:lnTo>
                <a:lnTo>
                  <a:pt x="1015" y="345"/>
                </a:lnTo>
                <a:lnTo>
                  <a:pt x="1025" y="352"/>
                </a:lnTo>
                <a:lnTo>
                  <a:pt x="1039" y="356"/>
                </a:lnTo>
                <a:lnTo>
                  <a:pt x="1069" y="352"/>
                </a:lnTo>
                <a:lnTo>
                  <a:pt x="1084" y="354"/>
                </a:lnTo>
                <a:lnTo>
                  <a:pt x="1102" y="366"/>
                </a:lnTo>
                <a:lnTo>
                  <a:pt x="1113" y="378"/>
                </a:lnTo>
                <a:lnTo>
                  <a:pt x="1130" y="404"/>
                </a:lnTo>
                <a:lnTo>
                  <a:pt x="1136" y="411"/>
                </a:lnTo>
                <a:lnTo>
                  <a:pt x="1144" y="415"/>
                </a:lnTo>
                <a:lnTo>
                  <a:pt x="1153" y="419"/>
                </a:lnTo>
                <a:lnTo>
                  <a:pt x="1167" y="428"/>
                </a:lnTo>
                <a:lnTo>
                  <a:pt x="1202" y="464"/>
                </a:lnTo>
                <a:lnTo>
                  <a:pt x="1211" y="469"/>
                </a:lnTo>
                <a:lnTo>
                  <a:pt x="1253" y="475"/>
                </a:lnTo>
                <a:lnTo>
                  <a:pt x="1281" y="488"/>
                </a:lnTo>
                <a:lnTo>
                  <a:pt x="1281" y="489"/>
                </a:lnTo>
                <a:lnTo>
                  <a:pt x="1274" y="493"/>
                </a:lnTo>
                <a:lnTo>
                  <a:pt x="1269" y="493"/>
                </a:lnTo>
                <a:lnTo>
                  <a:pt x="1264" y="494"/>
                </a:lnTo>
                <a:lnTo>
                  <a:pt x="1258" y="514"/>
                </a:lnTo>
                <a:lnTo>
                  <a:pt x="1249" y="514"/>
                </a:lnTo>
                <a:lnTo>
                  <a:pt x="1240" y="513"/>
                </a:lnTo>
                <a:lnTo>
                  <a:pt x="1239" y="517"/>
                </a:lnTo>
                <a:lnTo>
                  <a:pt x="1231" y="559"/>
                </a:lnTo>
                <a:lnTo>
                  <a:pt x="1230" y="584"/>
                </a:lnTo>
                <a:lnTo>
                  <a:pt x="1235" y="601"/>
                </a:lnTo>
                <a:lnTo>
                  <a:pt x="1219" y="609"/>
                </a:lnTo>
                <a:lnTo>
                  <a:pt x="1212" y="613"/>
                </a:lnTo>
                <a:lnTo>
                  <a:pt x="1207" y="620"/>
                </a:lnTo>
                <a:lnTo>
                  <a:pt x="1190" y="614"/>
                </a:lnTo>
                <a:lnTo>
                  <a:pt x="1175" y="630"/>
                </a:lnTo>
                <a:lnTo>
                  <a:pt x="1162" y="655"/>
                </a:lnTo>
                <a:lnTo>
                  <a:pt x="1154" y="675"/>
                </a:lnTo>
                <a:lnTo>
                  <a:pt x="1154" y="685"/>
                </a:lnTo>
                <a:lnTo>
                  <a:pt x="1158" y="690"/>
                </a:lnTo>
                <a:lnTo>
                  <a:pt x="1160" y="696"/>
                </a:lnTo>
                <a:lnTo>
                  <a:pt x="1160" y="706"/>
                </a:lnTo>
                <a:lnTo>
                  <a:pt x="1164" y="728"/>
                </a:lnTo>
                <a:lnTo>
                  <a:pt x="1168" y="736"/>
                </a:lnTo>
                <a:lnTo>
                  <a:pt x="1177" y="748"/>
                </a:lnTo>
                <a:lnTo>
                  <a:pt x="1192" y="759"/>
                </a:lnTo>
                <a:lnTo>
                  <a:pt x="1207" y="770"/>
                </a:lnTo>
                <a:lnTo>
                  <a:pt x="1222" y="774"/>
                </a:lnTo>
                <a:lnTo>
                  <a:pt x="1222" y="777"/>
                </a:lnTo>
                <a:lnTo>
                  <a:pt x="1212" y="788"/>
                </a:lnTo>
                <a:lnTo>
                  <a:pt x="1210" y="782"/>
                </a:lnTo>
                <a:lnTo>
                  <a:pt x="1206" y="776"/>
                </a:lnTo>
                <a:lnTo>
                  <a:pt x="1201" y="774"/>
                </a:lnTo>
                <a:lnTo>
                  <a:pt x="1195" y="774"/>
                </a:lnTo>
                <a:lnTo>
                  <a:pt x="1202" y="790"/>
                </a:lnTo>
                <a:lnTo>
                  <a:pt x="1203" y="792"/>
                </a:lnTo>
                <a:lnTo>
                  <a:pt x="1207" y="793"/>
                </a:lnTo>
                <a:lnTo>
                  <a:pt x="1219" y="792"/>
                </a:lnTo>
                <a:lnTo>
                  <a:pt x="1224" y="795"/>
                </a:lnTo>
                <a:lnTo>
                  <a:pt x="1238" y="809"/>
                </a:lnTo>
                <a:lnTo>
                  <a:pt x="1245" y="819"/>
                </a:lnTo>
                <a:lnTo>
                  <a:pt x="1248" y="830"/>
                </a:lnTo>
                <a:lnTo>
                  <a:pt x="1238" y="858"/>
                </a:lnTo>
                <a:lnTo>
                  <a:pt x="1241" y="863"/>
                </a:lnTo>
                <a:lnTo>
                  <a:pt x="1248" y="868"/>
                </a:lnTo>
                <a:lnTo>
                  <a:pt x="1248" y="881"/>
                </a:lnTo>
                <a:lnTo>
                  <a:pt x="1247" y="894"/>
                </a:lnTo>
                <a:lnTo>
                  <a:pt x="1244" y="903"/>
                </a:lnTo>
                <a:lnTo>
                  <a:pt x="1228" y="909"/>
                </a:lnTo>
                <a:lnTo>
                  <a:pt x="1220" y="914"/>
                </a:lnTo>
                <a:lnTo>
                  <a:pt x="1217" y="920"/>
                </a:lnTo>
                <a:lnTo>
                  <a:pt x="1215" y="926"/>
                </a:lnTo>
                <a:lnTo>
                  <a:pt x="1211" y="928"/>
                </a:lnTo>
                <a:lnTo>
                  <a:pt x="1206" y="929"/>
                </a:lnTo>
                <a:lnTo>
                  <a:pt x="1203" y="932"/>
                </a:lnTo>
                <a:lnTo>
                  <a:pt x="1203" y="936"/>
                </a:lnTo>
                <a:lnTo>
                  <a:pt x="1205" y="942"/>
                </a:lnTo>
                <a:lnTo>
                  <a:pt x="1206" y="946"/>
                </a:lnTo>
                <a:lnTo>
                  <a:pt x="1207" y="945"/>
                </a:lnTo>
                <a:lnTo>
                  <a:pt x="1198" y="962"/>
                </a:lnTo>
                <a:lnTo>
                  <a:pt x="1186" y="968"/>
                </a:lnTo>
                <a:lnTo>
                  <a:pt x="1171" y="962"/>
                </a:lnTo>
                <a:lnTo>
                  <a:pt x="1167" y="959"/>
                </a:lnTo>
                <a:lnTo>
                  <a:pt x="1159" y="959"/>
                </a:lnTo>
                <a:lnTo>
                  <a:pt x="1154" y="959"/>
                </a:lnTo>
                <a:lnTo>
                  <a:pt x="1082" y="949"/>
                </a:lnTo>
                <a:lnTo>
                  <a:pt x="1053" y="951"/>
                </a:lnTo>
                <a:lnTo>
                  <a:pt x="1039" y="954"/>
                </a:lnTo>
                <a:lnTo>
                  <a:pt x="1023" y="956"/>
                </a:lnTo>
                <a:lnTo>
                  <a:pt x="1004" y="952"/>
                </a:lnTo>
                <a:lnTo>
                  <a:pt x="932" y="92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48" name="Freeform 14924"/>
          <p:cNvSpPr>
            <a:spLocks/>
          </p:cNvSpPr>
          <p:nvPr/>
        </p:nvSpPr>
        <p:spPr bwMode="auto">
          <a:xfrm>
            <a:off x="1612166" y="2670046"/>
            <a:ext cx="495143" cy="401809"/>
          </a:xfrm>
          <a:custGeom>
            <a:avLst/>
            <a:gdLst/>
            <a:ahLst/>
            <a:cxnLst>
              <a:cxn ang="0">
                <a:pos x="614" y="763"/>
              </a:cxn>
              <a:cxn ang="0">
                <a:pos x="590" y="753"/>
              </a:cxn>
              <a:cxn ang="0">
                <a:pos x="551" y="742"/>
              </a:cxn>
              <a:cxn ang="0">
                <a:pos x="534" y="731"/>
              </a:cxn>
              <a:cxn ang="0">
                <a:pos x="519" y="693"/>
              </a:cxn>
              <a:cxn ang="0">
                <a:pos x="517" y="670"/>
              </a:cxn>
              <a:cxn ang="0">
                <a:pos x="462" y="598"/>
              </a:cxn>
              <a:cxn ang="0">
                <a:pos x="468" y="574"/>
              </a:cxn>
              <a:cxn ang="0">
                <a:pos x="453" y="556"/>
              </a:cxn>
              <a:cxn ang="0">
                <a:pos x="451" y="534"/>
              </a:cxn>
              <a:cxn ang="0">
                <a:pos x="432" y="535"/>
              </a:cxn>
              <a:cxn ang="0">
                <a:pos x="418" y="557"/>
              </a:cxn>
              <a:cxn ang="0">
                <a:pos x="386" y="553"/>
              </a:cxn>
              <a:cxn ang="0">
                <a:pos x="207" y="377"/>
              </a:cxn>
              <a:cxn ang="0">
                <a:pos x="127" y="291"/>
              </a:cxn>
              <a:cxn ang="0">
                <a:pos x="78" y="260"/>
              </a:cxn>
              <a:cxn ang="0">
                <a:pos x="49" y="203"/>
              </a:cxn>
              <a:cxn ang="0">
                <a:pos x="0" y="124"/>
              </a:cxn>
              <a:cxn ang="0">
                <a:pos x="24" y="66"/>
              </a:cxn>
              <a:cxn ang="0">
                <a:pos x="94" y="33"/>
              </a:cxn>
              <a:cxn ang="0">
                <a:pos x="174" y="5"/>
              </a:cxn>
              <a:cxn ang="0">
                <a:pos x="257" y="7"/>
              </a:cxn>
              <a:cxn ang="0">
                <a:pos x="293" y="32"/>
              </a:cxn>
              <a:cxn ang="0">
                <a:pos x="305" y="61"/>
              </a:cxn>
              <a:cxn ang="0">
                <a:pos x="306" y="78"/>
              </a:cxn>
              <a:cxn ang="0">
                <a:pos x="427" y="110"/>
              </a:cxn>
              <a:cxn ang="0">
                <a:pos x="469" y="101"/>
              </a:cxn>
              <a:cxn ang="0">
                <a:pos x="494" y="70"/>
              </a:cxn>
              <a:cxn ang="0">
                <a:pos x="599" y="78"/>
              </a:cxn>
              <a:cxn ang="0">
                <a:pos x="608" y="86"/>
              </a:cxn>
              <a:cxn ang="0">
                <a:pos x="576" y="115"/>
              </a:cxn>
              <a:cxn ang="0">
                <a:pos x="551" y="129"/>
              </a:cxn>
              <a:cxn ang="0">
                <a:pos x="561" y="139"/>
              </a:cxn>
              <a:cxn ang="0">
                <a:pos x="561" y="166"/>
              </a:cxn>
              <a:cxn ang="0">
                <a:pos x="576" y="227"/>
              </a:cxn>
              <a:cxn ang="0">
                <a:pos x="586" y="251"/>
              </a:cxn>
              <a:cxn ang="0">
                <a:pos x="551" y="226"/>
              </a:cxn>
              <a:cxn ang="0">
                <a:pos x="511" y="208"/>
              </a:cxn>
              <a:cxn ang="0">
                <a:pos x="452" y="203"/>
              </a:cxn>
              <a:cxn ang="0">
                <a:pos x="493" y="220"/>
              </a:cxn>
              <a:cxn ang="0">
                <a:pos x="546" y="236"/>
              </a:cxn>
              <a:cxn ang="0">
                <a:pos x="515" y="239"/>
              </a:cxn>
              <a:cxn ang="0">
                <a:pos x="529" y="255"/>
              </a:cxn>
              <a:cxn ang="0">
                <a:pos x="538" y="244"/>
              </a:cxn>
              <a:cxn ang="0">
                <a:pos x="595" y="264"/>
              </a:cxn>
              <a:cxn ang="0">
                <a:pos x="636" y="322"/>
              </a:cxn>
              <a:cxn ang="0">
                <a:pos x="681" y="408"/>
              </a:cxn>
              <a:cxn ang="0">
                <a:pos x="696" y="423"/>
              </a:cxn>
              <a:cxn ang="0">
                <a:pos x="765" y="500"/>
              </a:cxn>
              <a:cxn ang="0">
                <a:pos x="920" y="621"/>
              </a:cxn>
              <a:cxn ang="0">
                <a:pos x="825" y="697"/>
              </a:cxn>
              <a:cxn ang="0">
                <a:pos x="799" y="743"/>
              </a:cxn>
              <a:cxn ang="0">
                <a:pos x="650" y="747"/>
              </a:cxn>
            </a:cxnLst>
            <a:rect l="0" t="0" r="r" b="b"/>
            <a:pathLst>
              <a:path w="925" h="763">
                <a:moveTo>
                  <a:pt x="650" y="747"/>
                </a:moveTo>
                <a:lnTo>
                  <a:pt x="630" y="756"/>
                </a:lnTo>
                <a:lnTo>
                  <a:pt x="614" y="763"/>
                </a:lnTo>
                <a:lnTo>
                  <a:pt x="614" y="747"/>
                </a:lnTo>
                <a:lnTo>
                  <a:pt x="608" y="736"/>
                </a:lnTo>
                <a:lnTo>
                  <a:pt x="590" y="753"/>
                </a:lnTo>
                <a:lnTo>
                  <a:pt x="574" y="748"/>
                </a:lnTo>
                <a:lnTo>
                  <a:pt x="564" y="746"/>
                </a:lnTo>
                <a:lnTo>
                  <a:pt x="551" y="742"/>
                </a:lnTo>
                <a:lnTo>
                  <a:pt x="540" y="736"/>
                </a:lnTo>
                <a:lnTo>
                  <a:pt x="534" y="731"/>
                </a:lnTo>
                <a:lnTo>
                  <a:pt x="534" y="731"/>
                </a:lnTo>
                <a:lnTo>
                  <a:pt x="532" y="725"/>
                </a:lnTo>
                <a:lnTo>
                  <a:pt x="519" y="696"/>
                </a:lnTo>
                <a:lnTo>
                  <a:pt x="519" y="693"/>
                </a:lnTo>
                <a:lnTo>
                  <a:pt x="523" y="686"/>
                </a:lnTo>
                <a:lnTo>
                  <a:pt x="523" y="682"/>
                </a:lnTo>
                <a:lnTo>
                  <a:pt x="517" y="670"/>
                </a:lnTo>
                <a:lnTo>
                  <a:pt x="485" y="641"/>
                </a:lnTo>
                <a:lnTo>
                  <a:pt x="466" y="608"/>
                </a:lnTo>
                <a:lnTo>
                  <a:pt x="462" y="598"/>
                </a:lnTo>
                <a:lnTo>
                  <a:pt x="462" y="591"/>
                </a:lnTo>
                <a:lnTo>
                  <a:pt x="468" y="580"/>
                </a:lnTo>
                <a:lnTo>
                  <a:pt x="468" y="574"/>
                </a:lnTo>
                <a:lnTo>
                  <a:pt x="466" y="569"/>
                </a:lnTo>
                <a:lnTo>
                  <a:pt x="456" y="560"/>
                </a:lnTo>
                <a:lnTo>
                  <a:pt x="453" y="556"/>
                </a:lnTo>
                <a:lnTo>
                  <a:pt x="452" y="548"/>
                </a:lnTo>
                <a:lnTo>
                  <a:pt x="453" y="540"/>
                </a:lnTo>
                <a:lnTo>
                  <a:pt x="451" y="534"/>
                </a:lnTo>
                <a:lnTo>
                  <a:pt x="443" y="532"/>
                </a:lnTo>
                <a:lnTo>
                  <a:pt x="435" y="532"/>
                </a:lnTo>
                <a:lnTo>
                  <a:pt x="432" y="535"/>
                </a:lnTo>
                <a:lnTo>
                  <a:pt x="430" y="542"/>
                </a:lnTo>
                <a:lnTo>
                  <a:pt x="427" y="547"/>
                </a:lnTo>
                <a:lnTo>
                  <a:pt x="418" y="557"/>
                </a:lnTo>
                <a:lnTo>
                  <a:pt x="410" y="562"/>
                </a:lnTo>
                <a:lnTo>
                  <a:pt x="401" y="561"/>
                </a:lnTo>
                <a:lnTo>
                  <a:pt x="386" y="553"/>
                </a:lnTo>
                <a:lnTo>
                  <a:pt x="278" y="460"/>
                </a:lnTo>
                <a:lnTo>
                  <a:pt x="221" y="391"/>
                </a:lnTo>
                <a:lnTo>
                  <a:pt x="207" y="377"/>
                </a:lnTo>
                <a:lnTo>
                  <a:pt x="164" y="322"/>
                </a:lnTo>
                <a:lnTo>
                  <a:pt x="147" y="306"/>
                </a:lnTo>
                <a:lnTo>
                  <a:pt x="127" y="291"/>
                </a:lnTo>
                <a:lnTo>
                  <a:pt x="93" y="277"/>
                </a:lnTo>
                <a:lnTo>
                  <a:pt x="83" y="270"/>
                </a:lnTo>
                <a:lnTo>
                  <a:pt x="78" y="260"/>
                </a:lnTo>
                <a:lnTo>
                  <a:pt x="70" y="234"/>
                </a:lnTo>
                <a:lnTo>
                  <a:pt x="63" y="222"/>
                </a:lnTo>
                <a:lnTo>
                  <a:pt x="49" y="203"/>
                </a:lnTo>
                <a:lnTo>
                  <a:pt x="32" y="170"/>
                </a:lnTo>
                <a:lnTo>
                  <a:pt x="7" y="147"/>
                </a:lnTo>
                <a:lnTo>
                  <a:pt x="0" y="124"/>
                </a:lnTo>
                <a:lnTo>
                  <a:pt x="7" y="73"/>
                </a:lnTo>
                <a:lnTo>
                  <a:pt x="6" y="69"/>
                </a:lnTo>
                <a:lnTo>
                  <a:pt x="24" y="66"/>
                </a:lnTo>
                <a:lnTo>
                  <a:pt x="57" y="61"/>
                </a:lnTo>
                <a:lnTo>
                  <a:pt x="76" y="48"/>
                </a:lnTo>
                <a:lnTo>
                  <a:pt x="94" y="33"/>
                </a:lnTo>
                <a:lnTo>
                  <a:pt x="106" y="28"/>
                </a:lnTo>
                <a:lnTo>
                  <a:pt x="148" y="15"/>
                </a:lnTo>
                <a:lnTo>
                  <a:pt x="174" y="5"/>
                </a:lnTo>
                <a:lnTo>
                  <a:pt x="195" y="1"/>
                </a:lnTo>
                <a:lnTo>
                  <a:pt x="217" y="0"/>
                </a:lnTo>
                <a:lnTo>
                  <a:pt x="257" y="7"/>
                </a:lnTo>
                <a:lnTo>
                  <a:pt x="272" y="14"/>
                </a:lnTo>
                <a:lnTo>
                  <a:pt x="284" y="23"/>
                </a:lnTo>
                <a:lnTo>
                  <a:pt x="293" y="32"/>
                </a:lnTo>
                <a:lnTo>
                  <a:pt x="300" y="43"/>
                </a:lnTo>
                <a:lnTo>
                  <a:pt x="303" y="52"/>
                </a:lnTo>
                <a:lnTo>
                  <a:pt x="305" y="61"/>
                </a:lnTo>
                <a:lnTo>
                  <a:pt x="303" y="68"/>
                </a:lnTo>
                <a:lnTo>
                  <a:pt x="303" y="74"/>
                </a:lnTo>
                <a:lnTo>
                  <a:pt x="306" y="78"/>
                </a:lnTo>
                <a:lnTo>
                  <a:pt x="316" y="85"/>
                </a:lnTo>
                <a:lnTo>
                  <a:pt x="356" y="96"/>
                </a:lnTo>
                <a:lnTo>
                  <a:pt x="427" y="110"/>
                </a:lnTo>
                <a:lnTo>
                  <a:pt x="447" y="111"/>
                </a:lnTo>
                <a:lnTo>
                  <a:pt x="462" y="108"/>
                </a:lnTo>
                <a:lnTo>
                  <a:pt x="469" y="101"/>
                </a:lnTo>
                <a:lnTo>
                  <a:pt x="476" y="90"/>
                </a:lnTo>
                <a:lnTo>
                  <a:pt x="483" y="79"/>
                </a:lnTo>
                <a:lnTo>
                  <a:pt x="494" y="70"/>
                </a:lnTo>
                <a:lnTo>
                  <a:pt x="518" y="67"/>
                </a:lnTo>
                <a:lnTo>
                  <a:pt x="570" y="71"/>
                </a:lnTo>
                <a:lnTo>
                  <a:pt x="599" y="78"/>
                </a:lnTo>
                <a:lnTo>
                  <a:pt x="605" y="77"/>
                </a:lnTo>
                <a:lnTo>
                  <a:pt x="608" y="83"/>
                </a:lnTo>
                <a:lnTo>
                  <a:pt x="608" y="86"/>
                </a:lnTo>
                <a:lnTo>
                  <a:pt x="595" y="95"/>
                </a:lnTo>
                <a:lnTo>
                  <a:pt x="582" y="105"/>
                </a:lnTo>
                <a:lnTo>
                  <a:pt x="576" y="115"/>
                </a:lnTo>
                <a:lnTo>
                  <a:pt x="570" y="122"/>
                </a:lnTo>
                <a:lnTo>
                  <a:pt x="563" y="129"/>
                </a:lnTo>
                <a:lnTo>
                  <a:pt x="551" y="129"/>
                </a:lnTo>
                <a:lnTo>
                  <a:pt x="551" y="134"/>
                </a:lnTo>
                <a:lnTo>
                  <a:pt x="557" y="135"/>
                </a:lnTo>
                <a:lnTo>
                  <a:pt x="561" y="139"/>
                </a:lnTo>
                <a:lnTo>
                  <a:pt x="559" y="146"/>
                </a:lnTo>
                <a:lnTo>
                  <a:pt x="555" y="153"/>
                </a:lnTo>
                <a:lnTo>
                  <a:pt x="561" y="166"/>
                </a:lnTo>
                <a:lnTo>
                  <a:pt x="566" y="185"/>
                </a:lnTo>
                <a:lnTo>
                  <a:pt x="573" y="220"/>
                </a:lnTo>
                <a:lnTo>
                  <a:pt x="576" y="227"/>
                </a:lnTo>
                <a:lnTo>
                  <a:pt x="589" y="240"/>
                </a:lnTo>
                <a:lnTo>
                  <a:pt x="591" y="245"/>
                </a:lnTo>
                <a:lnTo>
                  <a:pt x="586" y="251"/>
                </a:lnTo>
                <a:lnTo>
                  <a:pt x="578" y="251"/>
                </a:lnTo>
                <a:lnTo>
                  <a:pt x="559" y="242"/>
                </a:lnTo>
                <a:lnTo>
                  <a:pt x="551" y="226"/>
                </a:lnTo>
                <a:lnTo>
                  <a:pt x="544" y="222"/>
                </a:lnTo>
                <a:lnTo>
                  <a:pt x="534" y="220"/>
                </a:lnTo>
                <a:lnTo>
                  <a:pt x="511" y="208"/>
                </a:lnTo>
                <a:lnTo>
                  <a:pt x="466" y="203"/>
                </a:lnTo>
                <a:lnTo>
                  <a:pt x="456" y="200"/>
                </a:lnTo>
                <a:lnTo>
                  <a:pt x="452" y="203"/>
                </a:lnTo>
                <a:lnTo>
                  <a:pt x="461" y="210"/>
                </a:lnTo>
                <a:lnTo>
                  <a:pt x="476" y="215"/>
                </a:lnTo>
                <a:lnTo>
                  <a:pt x="493" y="220"/>
                </a:lnTo>
                <a:lnTo>
                  <a:pt x="514" y="222"/>
                </a:lnTo>
                <a:lnTo>
                  <a:pt x="546" y="231"/>
                </a:lnTo>
                <a:lnTo>
                  <a:pt x="546" y="236"/>
                </a:lnTo>
                <a:lnTo>
                  <a:pt x="542" y="236"/>
                </a:lnTo>
                <a:lnTo>
                  <a:pt x="529" y="231"/>
                </a:lnTo>
                <a:lnTo>
                  <a:pt x="515" y="239"/>
                </a:lnTo>
                <a:lnTo>
                  <a:pt x="513" y="253"/>
                </a:lnTo>
                <a:lnTo>
                  <a:pt x="532" y="264"/>
                </a:lnTo>
                <a:lnTo>
                  <a:pt x="529" y="255"/>
                </a:lnTo>
                <a:lnTo>
                  <a:pt x="527" y="253"/>
                </a:lnTo>
                <a:lnTo>
                  <a:pt x="523" y="251"/>
                </a:lnTo>
                <a:lnTo>
                  <a:pt x="538" y="244"/>
                </a:lnTo>
                <a:lnTo>
                  <a:pt x="560" y="246"/>
                </a:lnTo>
                <a:lnTo>
                  <a:pt x="581" y="255"/>
                </a:lnTo>
                <a:lnTo>
                  <a:pt x="595" y="264"/>
                </a:lnTo>
                <a:lnTo>
                  <a:pt x="602" y="273"/>
                </a:lnTo>
                <a:lnTo>
                  <a:pt x="618" y="302"/>
                </a:lnTo>
                <a:lnTo>
                  <a:pt x="636" y="322"/>
                </a:lnTo>
                <a:lnTo>
                  <a:pt x="667" y="375"/>
                </a:lnTo>
                <a:lnTo>
                  <a:pt x="674" y="398"/>
                </a:lnTo>
                <a:lnTo>
                  <a:pt x="681" y="408"/>
                </a:lnTo>
                <a:lnTo>
                  <a:pt x="683" y="409"/>
                </a:lnTo>
                <a:lnTo>
                  <a:pt x="696" y="420"/>
                </a:lnTo>
                <a:lnTo>
                  <a:pt x="696" y="423"/>
                </a:lnTo>
                <a:lnTo>
                  <a:pt x="699" y="424"/>
                </a:lnTo>
                <a:lnTo>
                  <a:pt x="707" y="437"/>
                </a:lnTo>
                <a:lnTo>
                  <a:pt x="765" y="500"/>
                </a:lnTo>
                <a:lnTo>
                  <a:pt x="884" y="589"/>
                </a:lnTo>
                <a:lnTo>
                  <a:pt x="925" y="618"/>
                </a:lnTo>
                <a:lnTo>
                  <a:pt x="920" y="621"/>
                </a:lnTo>
                <a:lnTo>
                  <a:pt x="856" y="660"/>
                </a:lnTo>
                <a:lnTo>
                  <a:pt x="842" y="674"/>
                </a:lnTo>
                <a:lnTo>
                  <a:pt x="825" y="697"/>
                </a:lnTo>
                <a:lnTo>
                  <a:pt x="816" y="718"/>
                </a:lnTo>
                <a:lnTo>
                  <a:pt x="808" y="731"/>
                </a:lnTo>
                <a:lnTo>
                  <a:pt x="799" y="743"/>
                </a:lnTo>
                <a:lnTo>
                  <a:pt x="780" y="752"/>
                </a:lnTo>
                <a:lnTo>
                  <a:pt x="755" y="754"/>
                </a:lnTo>
                <a:lnTo>
                  <a:pt x="650" y="74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50" name="Freeform 14926"/>
          <p:cNvSpPr>
            <a:spLocks/>
          </p:cNvSpPr>
          <p:nvPr/>
        </p:nvSpPr>
        <p:spPr bwMode="auto">
          <a:xfrm>
            <a:off x="2184925" y="4353945"/>
            <a:ext cx="634318" cy="592140"/>
          </a:xfrm>
          <a:custGeom>
            <a:avLst/>
            <a:gdLst/>
            <a:ahLst/>
            <a:cxnLst>
              <a:cxn ang="0">
                <a:pos x="32" y="723"/>
              </a:cxn>
              <a:cxn ang="0">
                <a:pos x="107" y="772"/>
              </a:cxn>
              <a:cxn ang="0">
                <a:pos x="178" y="722"/>
              </a:cxn>
              <a:cxn ang="0">
                <a:pos x="215" y="622"/>
              </a:cxn>
              <a:cxn ang="0">
                <a:pos x="215" y="583"/>
              </a:cxn>
              <a:cxn ang="0">
                <a:pos x="204" y="457"/>
              </a:cxn>
              <a:cxn ang="0">
                <a:pos x="193" y="381"/>
              </a:cxn>
              <a:cxn ang="0">
                <a:pos x="164" y="322"/>
              </a:cxn>
              <a:cxn ang="0">
                <a:pos x="161" y="282"/>
              </a:cxn>
              <a:cxn ang="0">
                <a:pos x="164" y="266"/>
              </a:cxn>
              <a:cxn ang="0">
                <a:pos x="238" y="76"/>
              </a:cxn>
              <a:cxn ang="0">
                <a:pos x="296" y="37"/>
              </a:cxn>
              <a:cxn ang="0">
                <a:pos x="481" y="25"/>
              </a:cxn>
              <a:cxn ang="0">
                <a:pos x="575" y="2"/>
              </a:cxn>
              <a:cxn ang="0">
                <a:pos x="781" y="109"/>
              </a:cxn>
              <a:cxn ang="0">
                <a:pos x="936" y="266"/>
              </a:cxn>
              <a:cxn ang="0">
                <a:pos x="1040" y="381"/>
              </a:cxn>
              <a:cxn ang="0">
                <a:pos x="1184" y="433"/>
              </a:cxn>
              <a:cxn ang="0">
                <a:pos x="1114" y="476"/>
              </a:cxn>
              <a:cxn ang="0">
                <a:pos x="1092" y="488"/>
              </a:cxn>
              <a:cxn ang="0">
                <a:pos x="1077" y="553"/>
              </a:cxn>
              <a:cxn ang="0">
                <a:pos x="1070" y="592"/>
              </a:cxn>
              <a:cxn ang="0">
                <a:pos x="1043" y="622"/>
              </a:cxn>
              <a:cxn ang="0">
                <a:pos x="999" y="608"/>
              </a:cxn>
              <a:cxn ang="0">
                <a:pos x="971" y="618"/>
              </a:cxn>
              <a:cxn ang="0">
                <a:pos x="944" y="625"/>
              </a:cxn>
              <a:cxn ang="0">
                <a:pos x="950" y="738"/>
              </a:cxn>
              <a:cxn ang="0">
                <a:pos x="888" y="757"/>
              </a:cxn>
              <a:cxn ang="0">
                <a:pos x="822" y="745"/>
              </a:cxn>
              <a:cxn ang="0">
                <a:pos x="733" y="780"/>
              </a:cxn>
              <a:cxn ang="0">
                <a:pos x="686" y="804"/>
              </a:cxn>
              <a:cxn ang="0">
                <a:pos x="668" y="833"/>
              </a:cxn>
              <a:cxn ang="0">
                <a:pos x="651" y="834"/>
              </a:cxn>
              <a:cxn ang="0">
                <a:pos x="602" y="828"/>
              </a:cxn>
              <a:cxn ang="0">
                <a:pos x="579" y="847"/>
              </a:cxn>
              <a:cxn ang="0">
                <a:pos x="521" y="857"/>
              </a:cxn>
              <a:cxn ang="0">
                <a:pos x="502" y="866"/>
              </a:cxn>
              <a:cxn ang="0">
                <a:pos x="495" y="900"/>
              </a:cxn>
              <a:cxn ang="0">
                <a:pos x="513" y="913"/>
              </a:cxn>
              <a:cxn ang="0">
                <a:pos x="526" y="948"/>
              </a:cxn>
              <a:cxn ang="0">
                <a:pos x="552" y="980"/>
              </a:cxn>
              <a:cxn ang="0">
                <a:pos x="562" y="1015"/>
              </a:cxn>
              <a:cxn ang="0">
                <a:pos x="520" y="1090"/>
              </a:cxn>
              <a:cxn ang="0">
                <a:pos x="496" y="1094"/>
              </a:cxn>
              <a:cxn ang="0">
                <a:pos x="478" y="1083"/>
              </a:cxn>
              <a:cxn ang="0">
                <a:pos x="441" y="1074"/>
              </a:cxn>
              <a:cxn ang="0">
                <a:pos x="439" y="1045"/>
              </a:cxn>
              <a:cxn ang="0">
                <a:pos x="416" y="1037"/>
              </a:cxn>
              <a:cxn ang="0">
                <a:pos x="360" y="1048"/>
              </a:cxn>
              <a:cxn ang="0">
                <a:pos x="341" y="1035"/>
              </a:cxn>
              <a:cxn ang="0">
                <a:pos x="335" y="1015"/>
              </a:cxn>
              <a:cxn ang="0">
                <a:pos x="321" y="1006"/>
              </a:cxn>
              <a:cxn ang="0">
                <a:pos x="297" y="1025"/>
              </a:cxn>
              <a:cxn ang="0">
                <a:pos x="210" y="1092"/>
              </a:cxn>
              <a:cxn ang="0">
                <a:pos x="162" y="1111"/>
              </a:cxn>
              <a:cxn ang="0">
                <a:pos x="126" y="1120"/>
              </a:cxn>
              <a:cxn ang="0">
                <a:pos x="110" y="1076"/>
              </a:cxn>
              <a:cxn ang="0">
                <a:pos x="90" y="1015"/>
              </a:cxn>
              <a:cxn ang="0">
                <a:pos x="29" y="948"/>
              </a:cxn>
            </a:cxnLst>
            <a:rect l="0" t="0" r="r" b="b"/>
            <a:pathLst>
              <a:path w="1184" h="1120">
                <a:moveTo>
                  <a:pt x="12" y="900"/>
                </a:moveTo>
                <a:lnTo>
                  <a:pt x="0" y="740"/>
                </a:lnTo>
                <a:lnTo>
                  <a:pt x="0" y="732"/>
                </a:lnTo>
                <a:lnTo>
                  <a:pt x="32" y="723"/>
                </a:lnTo>
                <a:lnTo>
                  <a:pt x="60" y="720"/>
                </a:lnTo>
                <a:lnTo>
                  <a:pt x="76" y="730"/>
                </a:lnTo>
                <a:lnTo>
                  <a:pt x="95" y="761"/>
                </a:lnTo>
                <a:lnTo>
                  <a:pt x="107" y="772"/>
                </a:lnTo>
                <a:lnTo>
                  <a:pt x="122" y="771"/>
                </a:lnTo>
                <a:lnTo>
                  <a:pt x="145" y="740"/>
                </a:lnTo>
                <a:lnTo>
                  <a:pt x="161" y="729"/>
                </a:lnTo>
                <a:lnTo>
                  <a:pt x="178" y="722"/>
                </a:lnTo>
                <a:lnTo>
                  <a:pt x="187" y="711"/>
                </a:lnTo>
                <a:lnTo>
                  <a:pt x="193" y="695"/>
                </a:lnTo>
                <a:lnTo>
                  <a:pt x="195" y="678"/>
                </a:lnTo>
                <a:lnTo>
                  <a:pt x="215" y="622"/>
                </a:lnTo>
                <a:lnTo>
                  <a:pt x="215" y="606"/>
                </a:lnTo>
                <a:lnTo>
                  <a:pt x="210" y="597"/>
                </a:lnTo>
                <a:lnTo>
                  <a:pt x="212" y="591"/>
                </a:lnTo>
                <a:lnTo>
                  <a:pt x="215" y="583"/>
                </a:lnTo>
                <a:lnTo>
                  <a:pt x="219" y="575"/>
                </a:lnTo>
                <a:lnTo>
                  <a:pt x="221" y="554"/>
                </a:lnTo>
                <a:lnTo>
                  <a:pt x="220" y="532"/>
                </a:lnTo>
                <a:lnTo>
                  <a:pt x="204" y="457"/>
                </a:lnTo>
                <a:lnTo>
                  <a:pt x="203" y="436"/>
                </a:lnTo>
                <a:lnTo>
                  <a:pt x="203" y="418"/>
                </a:lnTo>
                <a:lnTo>
                  <a:pt x="202" y="400"/>
                </a:lnTo>
                <a:lnTo>
                  <a:pt x="193" y="381"/>
                </a:lnTo>
                <a:lnTo>
                  <a:pt x="174" y="360"/>
                </a:lnTo>
                <a:lnTo>
                  <a:pt x="170" y="351"/>
                </a:lnTo>
                <a:lnTo>
                  <a:pt x="166" y="341"/>
                </a:lnTo>
                <a:lnTo>
                  <a:pt x="164" y="322"/>
                </a:lnTo>
                <a:lnTo>
                  <a:pt x="156" y="304"/>
                </a:lnTo>
                <a:lnTo>
                  <a:pt x="155" y="296"/>
                </a:lnTo>
                <a:lnTo>
                  <a:pt x="156" y="289"/>
                </a:lnTo>
                <a:lnTo>
                  <a:pt x="161" y="282"/>
                </a:lnTo>
                <a:lnTo>
                  <a:pt x="164" y="280"/>
                </a:lnTo>
                <a:lnTo>
                  <a:pt x="165" y="275"/>
                </a:lnTo>
                <a:lnTo>
                  <a:pt x="165" y="272"/>
                </a:lnTo>
                <a:lnTo>
                  <a:pt x="164" y="266"/>
                </a:lnTo>
                <a:lnTo>
                  <a:pt x="154" y="258"/>
                </a:lnTo>
                <a:lnTo>
                  <a:pt x="152" y="249"/>
                </a:lnTo>
                <a:lnTo>
                  <a:pt x="217" y="86"/>
                </a:lnTo>
                <a:lnTo>
                  <a:pt x="238" y="76"/>
                </a:lnTo>
                <a:lnTo>
                  <a:pt x="257" y="64"/>
                </a:lnTo>
                <a:lnTo>
                  <a:pt x="283" y="44"/>
                </a:lnTo>
                <a:lnTo>
                  <a:pt x="289" y="40"/>
                </a:lnTo>
                <a:lnTo>
                  <a:pt x="296" y="37"/>
                </a:lnTo>
                <a:lnTo>
                  <a:pt x="375" y="27"/>
                </a:lnTo>
                <a:lnTo>
                  <a:pt x="458" y="29"/>
                </a:lnTo>
                <a:lnTo>
                  <a:pt x="469" y="28"/>
                </a:lnTo>
                <a:lnTo>
                  <a:pt x="481" y="25"/>
                </a:lnTo>
                <a:lnTo>
                  <a:pt x="525" y="3"/>
                </a:lnTo>
                <a:lnTo>
                  <a:pt x="536" y="1"/>
                </a:lnTo>
                <a:lnTo>
                  <a:pt x="550" y="0"/>
                </a:lnTo>
                <a:lnTo>
                  <a:pt x="575" y="2"/>
                </a:lnTo>
                <a:lnTo>
                  <a:pt x="742" y="63"/>
                </a:lnTo>
                <a:lnTo>
                  <a:pt x="758" y="75"/>
                </a:lnTo>
                <a:lnTo>
                  <a:pt x="772" y="93"/>
                </a:lnTo>
                <a:lnTo>
                  <a:pt x="781" y="109"/>
                </a:lnTo>
                <a:lnTo>
                  <a:pt x="789" y="127"/>
                </a:lnTo>
                <a:lnTo>
                  <a:pt x="813" y="214"/>
                </a:lnTo>
                <a:lnTo>
                  <a:pt x="841" y="242"/>
                </a:lnTo>
                <a:lnTo>
                  <a:pt x="936" y="266"/>
                </a:lnTo>
                <a:lnTo>
                  <a:pt x="979" y="335"/>
                </a:lnTo>
                <a:lnTo>
                  <a:pt x="987" y="346"/>
                </a:lnTo>
                <a:lnTo>
                  <a:pt x="1001" y="357"/>
                </a:lnTo>
                <a:lnTo>
                  <a:pt x="1040" y="381"/>
                </a:lnTo>
                <a:lnTo>
                  <a:pt x="1068" y="395"/>
                </a:lnTo>
                <a:lnTo>
                  <a:pt x="1084" y="401"/>
                </a:lnTo>
                <a:lnTo>
                  <a:pt x="1138" y="414"/>
                </a:lnTo>
                <a:lnTo>
                  <a:pt x="1184" y="433"/>
                </a:lnTo>
                <a:lnTo>
                  <a:pt x="1139" y="471"/>
                </a:lnTo>
                <a:lnTo>
                  <a:pt x="1134" y="474"/>
                </a:lnTo>
                <a:lnTo>
                  <a:pt x="1128" y="476"/>
                </a:lnTo>
                <a:lnTo>
                  <a:pt x="1114" y="476"/>
                </a:lnTo>
                <a:lnTo>
                  <a:pt x="1109" y="476"/>
                </a:lnTo>
                <a:lnTo>
                  <a:pt x="1103" y="478"/>
                </a:lnTo>
                <a:lnTo>
                  <a:pt x="1097" y="481"/>
                </a:lnTo>
                <a:lnTo>
                  <a:pt x="1092" y="488"/>
                </a:lnTo>
                <a:lnTo>
                  <a:pt x="1086" y="501"/>
                </a:lnTo>
                <a:lnTo>
                  <a:pt x="1077" y="529"/>
                </a:lnTo>
                <a:lnTo>
                  <a:pt x="1076" y="543"/>
                </a:lnTo>
                <a:lnTo>
                  <a:pt x="1077" y="553"/>
                </a:lnTo>
                <a:lnTo>
                  <a:pt x="1079" y="559"/>
                </a:lnTo>
                <a:lnTo>
                  <a:pt x="1079" y="567"/>
                </a:lnTo>
                <a:lnTo>
                  <a:pt x="1077" y="576"/>
                </a:lnTo>
                <a:lnTo>
                  <a:pt x="1070" y="592"/>
                </a:lnTo>
                <a:lnTo>
                  <a:pt x="1063" y="614"/>
                </a:lnTo>
                <a:lnTo>
                  <a:pt x="1059" y="621"/>
                </a:lnTo>
                <a:lnTo>
                  <a:pt x="1051" y="625"/>
                </a:lnTo>
                <a:lnTo>
                  <a:pt x="1043" y="622"/>
                </a:lnTo>
                <a:lnTo>
                  <a:pt x="1019" y="609"/>
                </a:lnTo>
                <a:lnTo>
                  <a:pt x="1012" y="606"/>
                </a:lnTo>
                <a:lnTo>
                  <a:pt x="1006" y="606"/>
                </a:lnTo>
                <a:lnTo>
                  <a:pt x="999" y="608"/>
                </a:lnTo>
                <a:lnTo>
                  <a:pt x="992" y="610"/>
                </a:lnTo>
                <a:lnTo>
                  <a:pt x="979" y="617"/>
                </a:lnTo>
                <a:lnTo>
                  <a:pt x="975" y="618"/>
                </a:lnTo>
                <a:lnTo>
                  <a:pt x="971" y="618"/>
                </a:lnTo>
                <a:lnTo>
                  <a:pt x="957" y="615"/>
                </a:lnTo>
                <a:lnTo>
                  <a:pt x="951" y="615"/>
                </a:lnTo>
                <a:lnTo>
                  <a:pt x="947" y="619"/>
                </a:lnTo>
                <a:lnTo>
                  <a:pt x="944" y="625"/>
                </a:lnTo>
                <a:lnTo>
                  <a:pt x="941" y="639"/>
                </a:lnTo>
                <a:lnTo>
                  <a:pt x="939" y="663"/>
                </a:lnTo>
                <a:lnTo>
                  <a:pt x="942" y="694"/>
                </a:lnTo>
                <a:lnTo>
                  <a:pt x="950" y="738"/>
                </a:lnTo>
                <a:lnTo>
                  <a:pt x="923" y="755"/>
                </a:lnTo>
                <a:lnTo>
                  <a:pt x="913" y="757"/>
                </a:lnTo>
                <a:lnTo>
                  <a:pt x="899" y="759"/>
                </a:lnTo>
                <a:lnTo>
                  <a:pt x="888" y="757"/>
                </a:lnTo>
                <a:lnTo>
                  <a:pt x="856" y="744"/>
                </a:lnTo>
                <a:lnTo>
                  <a:pt x="842" y="740"/>
                </a:lnTo>
                <a:lnTo>
                  <a:pt x="831" y="741"/>
                </a:lnTo>
                <a:lnTo>
                  <a:pt x="822" y="745"/>
                </a:lnTo>
                <a:lnTo>
                  <a:pt x="783" y="779"/>
                </a:lnTo>
                <a:lnTo>
                  <a:pt x="772" y="784"/>
                </a:lnTo>
                <a:lnTo>
                  <a:pt x="761" y="786"/>
                </a:lnTo>
                <a:lnTo>
                  <a:pt x="733" y="780"/>
                </a:lnTo>
                <a:lnTo>
                  <a:pt x="724" y="781"/>
                </a:lnTo>
                <a:lnTo>
                  <a:pt x="715" y="786"/>
                </a:lnTo>
                <a:lnTo>
                  <a:pt x="706" y="794"/>
                </a:lnTo>
                <a:lnTo>
                  <a:pt x="686" y="804"/>
                </a:lnTo>
                <a:lnTo>
                  <a:pt x="676" y="809"/>
                </a:lnTo>
                <a:lnTo>
                  <a:pt x="671" y="816"/>
                </a:lnTo>
                <a:lnTo>
                  <a:pt x="669" y="822"/>
                </a:lnTo>
                <a:lnTo>
                  <a:pt x="668" y="833"/>
                </a:lnTo>
                <a:lnTo>
                  <a:pt x="663" y="838"/>
                </a:lnTo>
                <a:lnTo>
                  <a:pt x="659" y="838"/>
                </a:lnTo>
                <a:lnTo>
                  <a:pt x="655" y="837"/>
                </a:lnTo>
                <a:lnTo>
                  <a:pt x="651" y="834"/>
                </a:lnTo>
                <a:lnTo>
                  <a:pt x="644" y="833"/>
                </a:lnTo>
                <a:lnTo>
                  <a:pt x="630" y="832"/>
                </a:lnTo>
                <a:lnTo>
                  <a:pt x="611" y="828"/>
                </a:lnTo>
                <a:lnTo>
                  <a:pt x="602" y="828"/>
                </a:lnTo>
                <a:lnTo>
                  <a:pt x="595" y="830"/>
                </a:lnTo>
                <a:lnTo>
                  <a:pt x="588" y="835"/>
                </a:lnTo>
                <a:lnTo>
                  <a:pt x="581" y="841"/>
                </a:lnTo>
                <a:lnTo>
                  <a:pt x="579" y="847"/>
                </a:lnTo>
                <a:lnTo>
                  <a:pt x="567" y="849"/>
                </a:lnTo>
                <a:lnTo>
                  <a:pt x="539" y="845"/>
                </a:lnTo>
                <a:lnTo>
                  <a:pt x="529" y="850"/>
                </a:lnTo>
                <a:lnTo>
                  <a:pt x="521" y="857"/>
                </a:lnTo>
                <a:lnTo>
                  <a:pt x="513" y="862"/>
                </a:lnTo>
                <a:lnTo>
                  <a:pt x="509" y="858"/>
                </a:lnTo>
                <a:lnTo>
                  <a:pt x="503" y="858"/>
                </a:lnTo>
                <a:lnTo>
                  <a:pt x="502" y="866"/>
                </a:lnTo>
                <a:lnTo>
                  <a:pt x="496" y="882"/>
                </a:lnTo>
                <a:lnTo>
                  <a:pt x="495" y="889"/>
                </a:lnTo>
                <a:lnTo>
                  <a:pt x="494" y="899"/>
                </a:lnTo>
                <a:lnTo>
                  <a:pt x="495" y="900"/>
                </a:lnTo>
                <a:lnTo>
                  <a:pt x="498" y="901"/>
                </a:lnTo>
                <a:lnTo>
                  <a:pt x="503" y="906"/>
                </a:lnTo>
                <a:lnTo>
                  <a:pt x="510" y="910"/>
                </a:lnTo>
                <a:lnTo>
                  <a:pt x="513" y="913"/>
                </a:lnTo>
                <a:lnTo>
                  <a:pt x="516" y="917"/>
                </a:lnTo>
                <a:lnTo>
                  <a:pt x="518" y="934"/>
                </a:lnTo>
                <a:lnTo>
                  <a:pt x="520" y="939"/>
                </a:lnTo>
                <a:lnTo>
                  <a:pt x="526" y="948"/>
                </a:lnTo>
                <a:lnTo>
                  <a:pt x="542" y="964"/>
                </a:lnTo>
                <a:lnTo>
                  <a:pt x="544" y="968"/>
                </a:lnTo>
                <a:lnTo>
                  <a:pt x="546" y="976"/>
                </a:lnTo>
                <a:lnTo>
                  <a:pt x="552" y="980"/>
                </a:lnTo>
                <a:lnTo>
                  <a:pt x="558" y="982"/>
                </a:lnTo>
                <a:lnTo>
                  <a:pt x="562" y="985"/>
                </a:lnTo>
                <a:lnTo>
                  <a:pt x="566" y="998"/>
                </a:lnTo>
                <a:lnTo>
                  <a:pt x="562" y="1015"/>
                </a:lnTo>
                <a:lnTo>
                  <a:pt x="563" y="1027"/>
                </a:lnTo>
                <a:lnTo>
                  <a:pt x="557" y="1045"/>
                </a:lnTo>
                <a:lnTo>
                  <a:pt x="544" y="1066"/>
                </a:lnTo>
                <a:lnTo>
                  <a:pt x="520" y="1090"/>
                </a:lnTo>
                <a:lnTo>
                  <a:pt x="510" y="1099"/>
                </a:lnTo>
                <a:lnTo>
                  <a:pt x="503" y="1101"/>
                </a:lnTo>
                <a:lnTo>
                  <a:pt x="500" y="1099"/>
                </a:lnTo>
                <a:lnTo>
                  <a:pt x="496" y="1094"/>
                </a:lnTo>
                <a:lnTo>
                  <a:pt x="493" y="1091"/>
                </a:lnTo>
                <a:lnTo>
                  <a:pt x="491" y="1086"/>
                </a:lnTo>
                <a:lnTo>
                  <a:pt x="486" y="1084"/>
                </a:lnTo>
                <a:lnTo>
                  <a:pt x="478" y="1083"/>
                </a:lnTo>
                <a:lnTo>
                  <a:pt x="457" y="1086"/>
                </a:lnTo>
                <a:lnTo>
                  <a:pt x="449" y="1085"/>
                </a:lnTo>
                <a:lnTo>
                  <a:pt x="444" y="1080"/>
                </a:lnTo>
                <a:lnTo>
                  <a:pt x="441" y="1074"/>
                </a:lnTo>
                <a:lnTo>
                  <a:pt x="441" y="1065"/>
                </a:lnTo>
                <a:lnTo>
                  <a:pt x="441" y="1058"/>
                </a:lnTo>
                <a:lnTo>
                  <a:pt x="441" y="1051"/>
                </a:lnTo>
                <a:lnTo>
                  <a:pt x="439" y="1045"/>
                </a:lnTo>
                <a:lnTo>
                  <a:pt x="435" y="1041"/>
                </a:lnTo>
                <a:lnTo>
                  <a:pt x="430" y="1038"/>
                </a:lnTo>
                <a:lnTo>
                  <a:pt x="423" y="1037"/>
                </a:lnTo>
                <a:lnTo>
                  <a:pt x="416" y="1037"/>
                </a:lnTo>
                <a:lnTo>
                  <a:pt x="397" y="1041"/>
                </a:lnTo>
                <a:lnTo>
                  <a:pt x="388" y="1043"/>
                </a:lnTo>
                <a:lnTo>
                  <a:pt x="365" y="1048"/>
                </a:lnTo>
                <a:lnTo>
                  <a:pt x="360" y="1048"/>
                </a:lnTo>
                <a:lnTo>
                  <a:pt x="356" y="1046"/>
                </a:lnTo>
                <a:lnTo>
                  <a:pt x="351" y="1043"/>
                </a:lnTo>
                <a:lnTo>
                  <a:pt x="342" y="1037"/>
                </a:lnTo>
                <a:lnTo>
                  <a:pt x="341" y="1035"/>
                </a:lnTo>
                <a:lnTo>
                  <a:pt x="339" y="1033"/>
                </a:lnTo>
                <a:lnTo>
                  <a:pt x="337" y="1029"/>
                </a:lnTo>
                <a:lnTo>
                  <a:pt x="337" y="1025"/>
                </a:lnTo>
                <a:lnTo>
                  <a:pt x="335" y="1015"/>
                </a:lnTo>
                <a:lnTo>
                  <a:pt x="334" y="1011"/>
                </a:lnTo>
                <a:lnTo>
                  <a:pt x="332" y="1008"/>
                </a:lnTo>
                <a:lnTo>
                  <a:pt x="327" y="1007"/>
                </a:lnTo>
                <a:lnTo>
                  <a:pt x="321" y="1006"/>
                </a:lnTo>
                <a:lnTo>
                  <a:pt x="309" y="1008"/>
                </a:lnTo>
                <a:lnTo>
                  <a:pt x="304" y="1010"/>
                </a:lnTo>
                <a:lnTo>
                  <a:pt x="300" y="1015"/>
                </a:lnTo>
                <a:lnTo>
                  <a:pt x="297" y="1025"/>
                </a:lnTo>
                <a:lnTo>
                  <a:pt x="292" y="1031"/>
                </a:lnTo>
                <a:lnTo>
                  <a:pt x="257" y="1063"/>
                </a:lnTo>
                <a:lnTo>
                  <a:pt x="220" y="1090"/>
                </a:lnTo>
                <a:lnTo>
                  <a:pt x="210" y="1092"/>
                </a:lnTo>
                <a:lnTo>
                  <a:pt x="190" y="1095"/>
                </a:lnTo>
                <a:lnTo>
                  <a:pt x="179" y="1099"/>
                </a:lnTo>
                <a:lnTo>
                  <a:pt x="171" y="1104"/>
                </a:lnTo>
                <a:lnTo>
                  <a:pt x="162" y="1111"/>
                </a:lnTo>
                <a:lnTo>
                  <a:pt x="155" y="1114"/>
                </a:lnTo>
                <a:lnTo>
                  <a:pt x="140" y="1118"/>
                </a:lnTo>
                <a:lnTo>
                  <a:pt x="132" y="1120"/>
                </a:lnTo>
                <a:lnTo>
                  <a:pt x="126" y="1120"/>
                </a:lnTo>
                <a:lnTo>
                  <a:pt x="106" y="1113"/>
                </a:lnTo>
                <a:lnTo>
                  <a:pt x="112" y="1091"/>
                </a:lnTo>
                <a:lnTo>
                  <a:pt x="112" y="1082"/>
                </a:lnTo>
                <a:lnTo>
                  <a:pt x="110" y="1076"/>
                </a:lnTo>
                <a:lnTo>
                  <a:pt x="104" y="1067"/>
                </a:lnTo>
                <a:lnTo>
                  <a:pt x="100" y="1058"/>
                </a:lnTo>
                <a:lnTo>
                  <a:pt x="95" y="1045"/>
                </a:lnTo>
                <a:lnTo>
                  <a:pt x="90" y="1015"/>
                </a:lnTo>
                <a:lnTo>
                  <a:pt x="86" y="1000"/>
                </a:lnTo>
                <a:lnTo>
                  <a:pt x="77" y="984"/>
                </a:lnTo>
                <a:lnTo>
                  <a:pt x="66" y="974"/>
                </a:lnTo>
                <a:lnTo>
                  <a:pt x="29" y="948"/>
                </a:lnTo>
                <a:lnTo>
                  <a:pt x="20" y="931"/>
                </a:lnTo>
                <a:lnTo>
                  <a:pt x="12" y="9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52" name="Freeform 14928"/>
          <p:cNvSpPr>
            <a:spLocks/>
          </p:cNvSpPr>
          <p:nvPr/>
        </p:nvSpPr>
        <p:spPr bwMode="auto">
          <a:xfrm>
            <a:off x="2257190" y="3901909"/>
            <a:ext cx="505848" cy="592140"/>
          </a:xfrm>
          <a:custGeom>
            <a:avLst/>
            <a:gdLst/>
            <a:ahLst/>
            <a:cxnLst>
              <a:cxn ang="0">
                <a:pos x="102" y="928"/>
              </a:cxn>
              <a:cxn ang="0">
                <a:pos x="112" y="864"/>
              </a:cxn>
              <a:cxn ang="0">
                <a:pos x="110" y="777"/>
              </a:cxn>
              <a:cxn ang="0">
                <a:pos x="51" y="644"/>
              </a:cxn>
              <a:cxn ang="0">
                <a:pos x="25" y="611"/>
              </a:cxn>
              <a:cxn ang="0">
                <a:pos x="18" y="598"/>
              </a:cxn>
              <a:cxn ang="0">
                <a:pos x="2" y="573"/>
              </a:cxn>
              <a:cxn ang="0">
                <a:pos x="5" y="551"/>
              </a:cxn>
              <a:cxn ang="0">
                <a:pos x="0" y="524"/>
              </a:cxn>
              <a:cxn ang="0">
                <a:pos x="7" y="505"/>
              </a:cxn>
              <a:cxn ang="0">
                <a:pos x="7" y="489"/>
              </a:cxn>
              <a:cxn ang="0">
                <a:pos x="63" y="451"/>
              </a:cxn>
              <a:cxn ang="0">
                <a:pos x="113" y="401"/>
              </a:cxn>
              <a:cxn ang="0">
                <a:pos x="136" y="359"/>
              </a:cxn>
              <a:cxn ang="0">
                <a:pos x="160" y="328"/>
              </a:cxn>
              <a:cxn ang="0">
                <a:pos x="230" y="289"/>
              </a:cxn>
              <a:cxn ang="0">
                <a:pos x="539" y="178"/>
              </a:cxn>
              <a:cxn ang="0">
                <a:pos x="619" y="113"/>
              </a:cxn>
              <a:cxn ang="0">
                <a:pos x="645" y="65"/>
              </a:cxn>
              <a:cxn ang="0">
                <a:pos x="647" y="42"/>
              </a:cxn>
              <a:cxn ang="0">
                <a:pos x="637" y="25"/>
              </a:cxn>
              <a:cxn ang="0">
                <a:pos x="637" y="14"/>
              </a:cxn>
              <a:cxn ang="0">
                <a:pos x="648" y="9"/>
              </a:cxn>
              <a:cxn ang="0">
                <a:pos x="665" y="12"/>
              </a:cxn>
              <a:cxn ang="0">
                <a:pos x="685" y="20"/>
              </a:cxn>
              <a:cxn ang="0">
                <a:pos x="773" y="0"/>
              </a:cxn>
              <a:cxn ang="0">
                <a:pos x="815" y="77"/>
              </a:cxn>
              <a:cxn ang="0">
                <a:pos x="810" y="181"/>
              </a:cxn>
              <a:cxn ang="0">
                <a:pos x="784" y="331"/>
              </a:cxn>
              <a:cxn ang="0">
                <a:pos x="799" y="383"/>
              </a:cxn>
              <a:cxn ang="0">
                <a:pos x="830" y="421"/>
              </a:cxn>
              <a:cxn ang="0">
                <a:pos x="839" y="439"/>
              </a:cxn>
              <a:cxn ang="0">
                <a:pos x="835" y="466"/>
              </a:cxn>
              <a:cxn ang="0">
                <a:pos x="836" y="499"/>
              </a:cxn>
              <a:cxn ang="0">
                <a:pos x="875" y="558"/>
              </a:cxn>
              <a:cxn ang="0">
                <a:pos x="897" y="608"/>
              </a:cxn>
              <a:cxn ang="0">
                <a:pos x="909" y="737"/>
              </a:cxn>
              <a:cxn ang="0">
                <a:pos x="908" y="838"/>
              </a:cxn>
              <a:cxn ang="0">
                <a:pos x="924" y="874"/>
              </a:cxn>
              <a:cxn ang="0">
                <a:pos x="928" y="899"/>
              </a:cxn>
              <a:cxn ang="0">
                <a:pos x="927" y="925"/>
              </a:cxn>
              <a:cxn ang="0">
                <a:pos x="940" y="953"/>
              </a:cxn>
              <a:cxn ang="0">
                <a:pos x="941" y="972"/>
              </a:cxn>
              <a:cxn ang="0">
                <a:pos x="922" y="997"/>
              </a:cxn>
              <a:cxn ang="0">
                <a:pos x="846" y="1043"/>
              </a:cxn>
              <a:cxn ang="0">
                <a:pos x="818" y="1067"/>
              </a:cxn>
              <a:cxn ang="0">
                <a:pos x="801" y="1119"/>
              </a:cxn>
              <a:cxn ang="0">
                <a:pos x="678" y="1066"/>
              </a:cxn>
              <a:cxn ang="0">
                <a:pos x="645" y="961"/>
              </a:cxn>
              <a:cxn ang="0">
                <a:pos x="622" y="927"/>
              </a:cxn>
              <a:cxn ang="0">
                <a:pos x="440" y="854"/>
              </a:cxn>
              <a:cxn ang="0">
                <a:pos x="400" y="853"/>
              </a:cxn>
              <a:cxn ang="0">
                <a:pos x="344" y="875"/>
              </a:cxn>
              <a:cxn ang="0">
                <a:pos x="322" y="881"/>
              </a:cxn>
              <a:cxn ang="0">
                <a:pos x="160" y="889"/>
              </a:cxn>
              <a:cxn ang="0">
                <a:pos x="148" y="896"/>
              </a:cxn>
            </a:cxnLst>
            <a:rect l="0" t="0" r="r" b="b"/>
            <a:pathLst>
              <a:path w="943" h="1119">
                <a:moveTo>
                  <a:pt x="121" y="916"/>
                </a:moveTo>
                <a:lnTo>
                  <a:pt x="102" y="928"/>
                </a:lnTo>
                <a:lnTo>
                  <a:pt x="82" y="938"/>
                </a:lnTo>
                <a:lnTo>
                  <a:pt x="112" y="864"/>
                </a:lnTo>
                <a:lnTo>
                  <a:pt x="114" y="843"/>
                </a:lnTo>
                <a:lnTo>
                  <a:pt x="110" y="777"/>
                </a:lnTo>
                <a:lnTo>
                  <a:pt x="105" y="752"/>
                </a:lnTo>
                <a:lnTo>
                  <a:pt x="51" y="644"/>
                </a:lnTo>
                <a:lnTo>
                  <a:pt x="39" y="628"/>
                </a:lnTo>
                <a:lnTo>
                  <a:pt x="25" y="611"/>
                </a:lnTo>
                <a:lnTo>
                  <a:pt x="24" y="608"/>
                </a:lnTo>
                <a:lnTo>
                  <a:pt x="18" y="598"/>
                </a:lnTo>
                <a:lnTo>
                  <a:pt x="4" y="583"/>
                </a:lnTo>
                <a:lnTo>
                  <a:pt x="2" y="573"/>
                </a:lnTo>
                <a:lnTo>
                  <a:pt x="2" y="566"/>
                </a:lnTo>
                <a:lnTo>
                  <a:pt x="5" y="551"/>
                </a:lnTo>
                <a:lnTo>
                  <a:pt x="7" y="544"/>
                </a:lnTo>
                <a:lnTo>
                  <a:pt x="0" y="524"/>
                </a:lnTo>
                <a:lnTo>
                  <a:pt x="2" y="513"/>
                </a:lnTo>
                <a:lnTo>
                  <a:pt x="7" y="505"/>
                </a:lnTo>
                <a:lnTo>
                  <a:pt x="8" y="497"/>
                </a:lnTo>
                <a:lnTo>
                  <a:pt x="7" y="489"/>
                </a:lnTo>
                <a:lnTo>
                  <a:pt x="20" y="481"/>
                </a:lnTo>
                <a:lnTo>
                  <a:pt x="63" y="451"/>
                </a:lnTo>
                <a:lnTo>
                  <a:pt x="88" y="427"/>
                </a:lnTo>
                <a:lnTo>
                  <a:pt x="113" y="401"/>
                </a:lnTo>
                <a:lnTo>
                  <a:pt x="127" y="378"/>
                </a:lnTo>
                <a:lnTo>
                  <a:pt x="136" y="359"/>
                </a:lnTo>
                <a:lnTo>
                  <a:pt x="145" y="341"/>
                </a:lnTo>
                <a:lnTo>
                  <a:pt x="160" y="328"/>
                </a:lnTo>
                <a:lnTo>
                  <a:pt x="186" y="310"/>
                </a:lnTo>
                <a:lnTo>
                  <a:pt x="230" y="289"/>
                </a:lnTo>
                <a:lnTo>
                  <a:pt x="469" y="211"/>
                </a:lnTo>
                <a:lnTo>
                  <a:pt x="539" y="178"/>
                </a:lnTo>
                <a:lnTo>
                  <a:pt x="589" y="143"/>
                </a:lnTo>
                <a:lnTo>
                  <a:pt x="619" y="113"/>
                </a:lnTo>
                <a:lnTo>
                  <a:pt x="638" y="85"/>
                </a:lnTo>
                <a:lnTo>
                  <a:pt x="645" y="65"/>
                </a:lnTo>
                <a:lnTo>
                  <a:pt x="648" y="51"/>
                </a:lnTo>
                <a:lnTo>
                  <a:pt x="647" y="42"/>
                </a:lnTo>
                <a:lnTo>
                  <a:pt x="645" y="36"/>
                </a:lnTo>
                <a:lnTo>
                  <a:pt x="637" y="25"/>
                </a:lnTo>
                <a:lnTo>
                  <a:pt x="636" y="20"/>
                </a:lnTo>
                <a:lnTo>
                  <a:pt x="637" y="14"/>
                </a:lnTo>
                <a:lnTo>
                  <a:pt x="641" y="10"/>
                </a:lnTo>
                <a:lnTo>
                  <a:pt x="648" y="9"/>
                </a:lnTo>
                <a:lnTo>
                  <a:pt x="656" y="10"/>
                </a:lnTo>
                <a:lnTo>
                  <a:pt x="665" y="12"/>
                </a:lnTo>
                <a:lnTo>
                  <a:pt x="679" y="19"/>
                </a:lnTo>
                <a:lnTo>
                  <a:pt x="685" y="20"/>
                </a:lnTo>
                <a:lnTo>
                  <a:pt x="691" y="21"/>
                </a:lnTo>
                <a:lnTo>
                  <a:pt x="773" y="0"/>
                </a:lnTo>
                <a:lnTo>
                  <a:pt x="805" y="31"/>
                </a:lnTo>
                <a:lnTo>
                  <a:pt x="815" y="77"/>
                </a:lnTo>
                <a:lnTo>
                  <a:pt x="818" y="125"/>
                </a:lnTo>
                <a:lnTo>
                  <a:pt x="810" y="181"/>
                </a:lnTo>
                <a:lnTo>
                  <a:pt x="784" y="288"/>
                </a:lnTo>
                <a:lnTo>
                  <a:pt x="784" y="331"/>
                </a:lnTo>
                <a:lnTo>
                  <a:pt x="790" y="362"/>
                </a:lnTo>
                <a:lnTo>
                  <a:pt x="799" y="383"/>
                </a:lnTo>
                <a:lnTo>
                  <a:pt x="810" y="398"/>
                </a:lnTo>
                <a:lnTo>
                  <a:pt x="830" y="421"/>
                </a:lnTo>
                <a:lnTo>
                  <a:pt x="836" y="430"/>
                </a:lnTo>
                <a:lnTo>
                  <a:pt x="839" y="439"/>
                </a:lnTo>
                <a:lnTo>
                  <a:pt x="839" y="451"/>
                </a:lnTo>
                <a:lnTo>
                  <a:pt x="835" y="466"/>
                </a:lnTo>
                <a:lnTo>
                  <a:pt x="834" y="483"/>
                </a:lnTo>
                <a:lnTo>
                  <a:pt x="836" y="499"/>
                </a:lnTo>
                <a:lnTo>
                  <a:pt x="846" y="516"/>
                </a:lnTo>
                <a:lnTo>
                  <a:pt x="875" y="558"/>
                </a:lnTo>
                <a:lnTo>
                  <a:pt x="891" y="589"/>
                </a:lnTo>
                <a:lnTo>
                  <a:pt x="897" y="608"/>
                </a:lnTo>
                <a:lnTo>
                  <a:pt x="906" y="663"/>
                </a:lnTo>
                <a:lnTo>
                  <a:pt x="909" y="737"/>
                </a:lnTo>
                <a:lnTo>
                  <a:pt x="906" y="823"/>
                </a:lnTo>
                <a:lnTo>
                  <a:pt x="908" y="838"/>
                </a:lnTo>
                <a:lnTo>
                  <a:pt x="912" y="851"/>
                </a:lnTo>
                <a:lnTo>
                  <a:pt x="924" y="874"/>
                </a:lnTo>
                <a:lnTo>
                  <a:pt x="927" y="887"/>
                </a:lnTo>
                <a:lnTo>
                  <a:pt x="928" y="899"/>
                </a:lnTo>
                <a:lnTo>
                  <a:pt x="926" y="913"/>
                </a:lnTo>
                <a:lnTo>
                  <a:pt x="927" y="925"/>
                </a:lnTo>
                <a:lnTo>
                  <a:pt x="929" y="934"/>
                </a:lnTo>
                <a:lnTo>
                  <a:pt x="940" y="953"/>
                </a:lnTo>
                <a:lnTo>
                  <a:pt x="943" y="963"/>
                </a:lnTo>
                <a:lnTo>
                  <a:pt x="941" y="972"/>
                </a:lnTo>
                <a:lnTo>
                  <a:pt x="934" y="983"/>
                </a:lnTo>
                <a:lnTo>
                  <a:pt x="922" y="997"/>
                </a:lnTo>
                <a:lnTo>
                  <a:pt x="900" y="1013"/>
                </a:lnTo>
                <a:lnTo>
                  <a:pt x="846" y="1043"/>
                </a:lnTo>
                <a:lnTo>
                  <a:pt x="832" y="1055"/>
                </a:lnTo>
                <a:lnTo>
                  <a:pt x="818" y="1067"/>
                </a:lnTo>
                <a:lnTo>
                  <a:pt x="804" y="1089"/>
                </a:lnTo>
                <a:lnTo>
                  <a:pt x="801" y="1119"/>
                </a:lnTo>
                <a:lnTo>
                  <a:pt x="706" y="1093"/>
                </a:lnTo>
                <a:lnTo>
                  <a:pt x="678" y="1066"/>
                </a:lnTo>
                <a:lnTo>
                  <a:pt x="653" y="979"/>
                </a:lnTo>
                <a:lnTo>
                  <a:pt x="645" y="961"/>
                </a:lnTo>
                <a:lnTo>
                  <a:pt x="637" y="945"/>
                </a:lnTo>
                <a:lnTo>
                  <a:pt x="622" y="927"/>
                </a:lnTo>
                <a:lnTo>
                  <a:pt x="607" y="915"/>
                </a:lnTo>
                <a:lnTo>
                  <a:pt x="440" y="854"/>
                </a:lnTo>
                <a:lnTo>
                  <a:pt x="415" y="852"/>
                </a:lnTo>
                <a:lnTo>
                  <a:pt x="400" y="853"/>
                </a:lnTo>
                <a:lnTo>
                  <a:pt x="389" y="855"/>
                </a:lnTo>
                <a:lnTo>
                  <a:pt x="344" y="875"/>
                </a:lnTo>
                <a:lnTo>
                  <a:pt x="334" y="879"/>
                </a:lnTo>
                <a:lnTo>
                  <a:pt x="322" y="881"/>
                </a:lnTo>
                <a:lnTo>
                  <a:pt x="239" y="879"/>
                </a:lnTo>
                <a:lnTo>
                  <a:pt x="160" y="889"/>
                </a:lnTo>
                <a:lnTo>
                  <a:pt x="154" y="891"/>
                </a:lnTo>
                <a:lnTo>
                  <a:pt x="148" y="896"/>
                </a:lnTo>
                <a:lnTo>
                  <a:pt x="121" y="916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58" name="Freeform 14934"/>
          <p:cNvSpPr>
            <a:spLocks/>
          </p:cNvSpPr>
          <p:nvPr/>
        </p:nvSpPr>
        <p:spPr bwMode="auto">
          <a:xfrm>
            <a:off x="2688097" y="4546920"/>
            <a:ext cx="283703" cy="383304"/>
          </a:xfrm>
          <a:custGeom>
            <a:avLst/>
            <a:gdLst/>
            <a:ahLst/>
            <a:cxnLst>
              <a:cxn ang="0">
                <a:pos x="519" y="141"/>
              </a:cxn>
              <a:cxn ang="0">
                <a:pos x="508" y="196"/>
              </a:cxn>
              <a:cxn ang="0">
                <a:pos x="484" y="160"/>
              </a:cxn>
              <a:cxn ang="0">
                <a:pos x="483" y="112"/>
              </a:cxn>
              <a:cxn ang="0">
                <a:pos x="468" y="128"/>
              </a:cxn>
              <a:cxn ang="0">
                <a:pos x="457" y="134"/>
              </a:cxn>
              <a:cxn ang="0">
                <a:pos x="459" y="109"/>
              </a:cxn>
              <a:cxn ang="0">
                <a:pos x="460" y="70"/>
              </a:cxn>
              <a:cxn ang="0">
                <a:pos x="444" y="44"/>
              </a:cxn>
              <a:cxn ang="0">
                <a:pos x="395" y="96"/>
              </a:cxn>
              <a:cxn ang="0">
                <a:pos x="353" y="147"/>
              </a:cxn>
              <a:cxn ang="0">
                <a:pos x="353" y="206"/>
              </a:cxn>
              <a:cxn ang="0">
                <a:pos x="362" y="211"/>
              </a:cxn>
              <a:cxn ang="0">
                <a:pos x="375" y="183"/>
              </a:cxn>
              <a:cxn ang="0">
                <a:pos x="375" y="203"/>
              </a:cxn>
              <a:cxn ang="0">
                <a:pos x="418" y="261"/>
              </a:cxn>
              <a:cxn ang="0">
                <a:pos x="427" y="293"/>
              </a:cxn>
              <a:cxn ang="0">
                <a:pos x="438" y="326"/>
              </a:cxn>
              <a:cxn ang="0">
                <a:pos x="404" y="338"/>
              </a:cxn>
              <a:cxn ang="0">
                <a:pos x="322" y="271"/>
              </a:cxn>
              <a:cxn ang="0">
                <a:pos x="322" y="281"/>
              </a:cxn>
              <a:cxn ang="0">
                <a:pos x="348" y="306"/>
              </a:cxn>
              <a:cxn ang="0">
                <a:pos x="364" y="360"/>
              </a:cxn>
              <a:cxn ang="0">
                <a:pos x="366" y="378"/>
              </a:cxn>
              <a:cxn ang="0">
                <a:pos x="335" y="392"/>
              </a:cxn>
              <a:cxn ang="0">
                <a:pos x="356" y="430"/>
              </a:cxn>
              <a:cxn ang="0">
                <a:pos x="340" y="448"/>
              </a:cxn>
              <a:cxn ang="0">
                <a:pos x="357" y="462"/>
              </a:cxn>
              <a:cxn ang="0">
                <a:pos x="367" y="486"/>
              </a:cxn>
              <a:cxn ang="0">
                <a:pos x="364" y="545"/>
              </a:cxn>
              <a:cxn ang="0">
                <a:pos x="404" y="619"/>
              </a:cxn>
              <a:cxn ang="0">
                <a:pos x="402" y="659"/>
              </a:cxn>
              <a:cxn ang="0">
                <a:pos x="382" y="667"/>
              </a:cxn>
              <a:cxn ang="0">
                <a:pos x="361" y="643"/>
              </a:cxn>
              <a:cxn ang="0">
                <a:pos x="341" y="500"/>
              </a:cxn>
              <a:cxn ang="0">
                <a:pos x="339" y="525"/>
              </a:cxn>
              <a:cxn ang="0">
                <a:pos x="356" y="596"/>
              </a:cxn>
              <a:cxn ang="0">
                <a:pos x="301" y="673"/>
              </a:cxn>
              <a:cxn ang="0">
                <a:pos x="349" y="669"/>
              </a:cxn>
              <a:cxn ang="0">
                <a:pos x="353" y="709"/>
              </a:cxn>
              <a:cxn ang="0">
                <a:pos x="307" y="721"/>
              </a:cxn>
              <a:cxn ang="0">
                <a:pos x="263" y="667"/>
              </a:cxn>
              <a:cxn ang="0">
                <a:pos x="156" y="623"/>
              </a:cxn>
              <a:cxn ang="0">
                <a:pos x="116" y="558"/>
              </a:cxn>
              <a:cxn ang="0">
                <a:pos x="35" y="457"/>
              </a:cxn>
              <a:cxn ang="0">
                <a:pos x="0" y="299"/>
              </a:cxn>
              <a:cxn ang="0">
                <a:pos x="17" y="250"/>
              </a:cxn>
              <a:cxn ang="0">
                <a:pos x="60" y="242"/>
              </a:cxn>
              <a:cxn ang="0">
                <a:pos x="111" y="261"/>
              </a:cxn>
              <a:cxn ang="0">
                <a:pos x="140" y="203"/>
              </a:cxn>
              <a:cxn ang="0">
                <a:pos x="146" y="137"/>
              </a:cxn>
              <a:cxn ang="0">
                <a:pos x="174" y="111"/>
              </a:cxn>
              <a:cxn ang="0">
                <a:pos x="267" y="68"/>
              </a:cxn>
              <a:cxn ang="0">
                <a:pos x="334" y="10"/>
              </a:cxn>
              <a:cxn ang="0">
                <a:pos x="429" y="0"/>
              </a:cxn>
              <a:cxn ang="0">
                <a:pos x="466" y="14"/>
              </a:cxn>
              <a:cxn ang="0">
                <a:pos x="466" y="52"/>
              </a:cxn>
            </a:cxnLst>
            <a:rect l="0" t="0" r="r" b="b"/>
            <a:pathLst>
              <a:path w="529" h="727">
                <a:moveTo>
                  <a:pt x="526" y="131"/>
                </a:moveTo>
                <a:lnTo>
                  <a:pt x="529" y="134"/>
                </a:lnTo>
                <a:lnTo>
                  <a:pt x="527" y="139"/>
                </a:lnTo>
                <a:lnTo>
                  <a:pt x="522" y="140"/>
                </a:lnTo>
                <a:lnTo>
                  <a:pt x="519" y="141"/>
                </a:lnTo>
                <a:lnTo>
                  <a:pt x="514" y="146"/>
                </a:lnTo>
                <a:lnTo>
                  <a:pt x="513" y="155"/>
                </a:lnTo>
                <a:lnTo>
                  <a:pt x="516" y="183"/>
                </a:lnTo>
                <a:lnTo>
                  <a:pt x="514" y="192"/>
                </a:lnTo>
                <a:lnTo>
                  <a:pt x="508" y="196"/>
                </a:lnTo>
                <a:lnTo>
                  <a:pt x="501" y="188"/>
                </a:lnTo>
                <a:lnTo>
                  <a:pt x="492" y="169"/>
                </a:lnTo>
                <a:lnTo>
                  <a:pt x="489" y="165"/>
                </a:lnTo>
                <a:lnTo>
                  <a:pt x="486" y="163"/>
                </a:lnTo>
                <a:lnTo>
                  <a:pt x="484" y="160"/>
                </a:lnTo>
                <a:lnTo>
                  <a:pt x="483" y="153"/>
                </a:lnTo>
                <a:lnTo>
                  <a:pt x="485" y="152"/>
                </a:lnTo>
                <a:lnTo>
                  <a:pt x="496" y="140"/>
                </a:lnTo>
                <a:lnTo>
                  <a:pt x="496" y="136"/>
                </a:lnTo>
                <a:lnTo>
                  <a:pt x="483" y="112"/>
                </a:lnTo>
                <a:lnTo>
                  <a:pt x="482" y="119"/>
                </a:lnTo>
                <a:lnTo>
                  <a:pt x="478" y="122"/>
                </a:lnTo>
                <a:lnTo>
                  <a:pt x="472" y="123"/>
                </a:lnTo>
                <a:lnTo>
                  <a:pt x="466" y="121"/>
                </a:lnTo>
                <a:lnTo>
                  <a:pt x="468" y="128"/>
                </a:lnTo>
                <a:lnTo>
                  <a:pt x="469" y="134"/>
                </a:lnTo>
                <a:lnTo>
                  <a:pt x="468" y="139"/>
                </a:lnTo>
                <a:lnTo>
                  <a:pt x="466" y="146"/>
                </a:lnTo>
                <a:lnTo>
                  <a:pt x="461" y="139"/>
                </a:lnTo>
                <a:lnTo>
                  <a:pt x="457" y="134"/>
                </a:lnTo>
                <a:lnTo>
                  <a:pt x="451" y="131"/>
                </a:lnTo>
                <a:lnTo>
                  <a:pt x="443" y="131"/>
                </a:lnTo>
                <a:lnTo>
                  <a:pt x="455" y="114"/>
                </a:lnTo>
                <a:lnTo>
                  <a:pt x="457" y="111"/>
                </a:lnTo>
                <a:lnTo>
                  <a:pt x="459" y="109"/>
                </a:lnTo>
                <a:lnTo>
                  <a:pt x="466" y="106"/>
                </a:lnTo>
                <a:lnTo>
                  <a:pt x="471" y="102"/>
                </a:lnTo>
                <a:lnTo>
                  <a:pt x="475" y="96"/>
                </a:lnTo>
                <a:lnTo>
                  <a:pt x="471" y="86"/>
                </a:lnTo>
                <a:lnTo>
                  <a:pt x="460" y="70"/>
                </a:lnTo>
                <a:lnTo>
                  <a:pt x="457" y="61"/>
                </a:lnTo>
                <a:lnTo>
                  <a:pt x="457" y="41"/>
                </a:lnTo>
                <a:lnTo>
                  <a:pt x="454" y="37"/>
                </a:lnTo>
                <a:lnTo>
                  <a:pt x="446" y="39"/>
                </a:lnTo>
                <a:lnTo>
                  <a:pt x="444" y="44"/>
                </a:lnTo>
                <a:lnTo>
                  <a:pt x="443" y="48"/>
                </a:lnTo>
                <a:lnTo>
                  <a:pt x="441" y="54"/>
                </a:lnTo>
                <a:lnTo>
                  <a:pt x="418" y="69"/>
                </a:lnTo>
                <a:lnTo>
                  <a:pt x="412" y="76"/>
                </a:lnTo>
                <a:lnTo>
                  <a:pt x="395" y="96"/>
                </a:lnTo>
                <a:lnTo>
                  <a:pt x="386" y="104"/>
                </a:lnTo>
                <a:lnTo>
                  <a:pt x="377" y="109"/>
                </a:lnTo>
                <a:lnTo>
                  <a:pt x="372" y="113"/>
                </a:lnTo>
                <a:lnTo>
                  <a:pt x="353" y="140"/>
                </a:lnTo>
                <a:lnTo>
                  <a:pt x="353" y="147"/>
                </a:lnTo>
                <a:lnTo>
                  <a:pt x="356" y="173"/>
                </a:lnTo>
                <a:lnTo>
                  <a:pt x="350" y="178"/>
                </a:lnTo>
                <a:lnTo>
                  <a:pt x="351" y="188"/>
                </a:lnTo>
                <a:lnTo>
                  <a:pt x="353" y="199"/>
                </a:lnTo>
                <a:lnTo>
                  <a:pt x="353" y="206"/>
                </a:lnTo>
                <a:lnTo>
                  <a:pt x="355" y="206"/>
                </a:lnTo>
                <a:lnTo>
                  <a:pt x="357" y="206"/>
                </a:lnTo>
                <a:lnTo>
                  <a:pt x="358" y="207"/>
                </a:lnTo>
                <a:lnTo>
                  <a:pt x="357" y="211"/>
                </a:lnTo>
                <a:lnTo>
                  <a:pt x="362" y="211"/>
                </a:lnTo>
                <a:lnTo>
                  <a:pt x="365" y="204"/>
                </a:lnTo>
                <a:lnTo>
                  <a:pt x="366" y="196"/>
                </a:lnTo>
                <a:lnTo>
                  <a:pt x="368" y="189"/>
                </a:lnTo>
                <a:lnTo>
                  <a:pt x="375" y="187"/>
                </a:lnTo>
                <a:lnTo>
                  <a:pt x="375" y="183"/>
                </a:lnTo>
                <a:lnTo>
                  <a:pt x="372" y="183"/>
                </a:lnTo>
                <a:lnTo>
                  <a:pt x="372" y="178"/>
                </a:lnTo>
                <a:lnTo>
                  <a:pt x="382" y="182"/>
                </a:lnTo>
                <a:lnTo>
                  <a:pt x="381" y="191"/>
                </a:lnTo>
                <a:lnTo>
                  <a:pt x="375" y="203"/>
                </a:lnTo>
                <a:lnTo>
                  <a:pt x="372" y="213"/>
                </a:lnTo>
                <a:lnTo>
                  <a:pt x="374" y="225"/>
                </a:lnTo>
                <a:lnTo>
                  <a:pt x="382" y="233"/>
                </a:lnTo>
                <a:lnTo>
                  <a:pt x="415" y="255"/>
                </a:lnTo>
                <a:lnTo>
                  <a:pt x="418" y="261"/>
                </a:lnTo>
                <a:lnTo>
                  <a:pt x="411" y="274"/>
                </a:lnTo>
                <a:lnTo>
                  <a:pt x="412" y="281"/>
                </a:lnTo>
                <a:lnTo>
                  <a:pt x="415" y="287"/>
                </a:lnTo>
                <a:lnTo>
                  <a:pt x="418" y="289"/>
                </a:lnTo>
                <a:lnTo>
                  <a:pt x="427" y="293"/>
                </a:lnTo>
                <a:lnTo>
                  <a:pt x="440" y="301"/>
                </a:lnTo>
                <a:lnTo>
                  <a:pt x="445" y="310"/>
                </a:lnTo>
                <a:lnTo>
                  <a:pt x="438" y="317"/>
                </a:lnTo>
                <a:lnTo>
                  <a:pt x="443" y="322"/>
                </a:lnTo>
                <a:lnTo>
                  <a:pt x="438" y="326"/>
                </a:lnTo>
                <a:lnTo>
                  <a:pt x="430" y="317"/>
                </a:lnTo>
                <a:lnTo>
                  <a:pt x="426" y="324"/>
                </a:lnTo>
                <a:lnTo>
                  <a:pt x="421" y="335"/>
                </a:lnTo>
                <a:lnTo>
                  <a:pt x="413" y="341"/>
                </a:lnTo>
                <a:lnTo>
                  <a:pt x="404" y="338"/>
                </a:lnTo>
                <a:lnTo>
                  <a:pt x="398" y="330"/>
                </a:lnTo>
                <a:lnTo>
                  <a:pt x="389" y="313"/>
                </a:lnTo>
                <a:lnTo>
                  <a:pt x="360" y="281"/>
                </a:lnTo>
                <a:lnTo>
                  <a:pt x="340" y="268"/>
                </a:lnTo>
                <a:lnTo>
                  <a:pt x="322" y="271"/>
                </a:lnTo>
                <a:lnTo>
                  <a:pt x="325" y="275"/>
                </a:lnTo>
                <a:lnTo>
                  <a:pt x="328" y="282"/>
                </a:lnTo>
                <a:lnTo>
                  <a:pt x="331" y="285"/>
                </a:lnTo>
                <a:lnTo>
                  <a:pt x="324" y="282"/>
                </a:lnTo>
                <a:lnTo>
                  <a:pt x="322" y="281"/>
                </a:lnTo>
                <a:lnTo>
                  <a:pt x="317" y="281"/>
                </a:lnTo>
                <a:lnTo>
                  <a:pt x="320" y="290"/>
                </a:lnTo>
                <a:lnTo>
                  <a:pt x="331" y="301"/>
                </a:lnTo>
                <a:lnTo>
                  <a:pt x="335" y="308"/>
                </a:lnTo>
                <a:lnTo>
                  <a:pt x="348" y="306"/>
                </a:lnTo>
                <a:lnTo>
                  <a:pt x="355" y="316"/>
                </a:lnTo>
                <a:lnTo>
                  <a:pt x="357" y="333"/>
                </a:lnTo>
                <a:lnTo>
                  <a:pt x="357" y="348"/>
                </a:lnTo>
                <a:lnTo>
                  <a:pt x="359" y="354"/>
                </a:lnTo>
                <a:lnTo>
                  <a:pt x="364" y="360"/>
                </a:lnTo>
                <a:lnTo>
                  <a:pt x="369" y="367"/>
                </a:lnTo>
                <a:lnTo>
                  <a:pt x="377" y="372"/>
                </a:lnTo>
                <a:lnTo>
                  <a:pt x="377" y="378"/>
                </a:lnTo>
                <a:lnTo>
                  <a:pt x="374" y="382"/>
                </a:lnTo>
                <a:lnTo>
                  <a:pt x="366" y="378"/>
                </a:lnTo>
                <a:lnTo>
                  <a:pt x="362" y="378"/>
                </a:lnTo>
                <a:lnTo>
                  <a:pt x="359" y="383"/>
                </a:lnTo>
                <a:lnTo>
                  <a:pt x="353" y="401"/>
                </a:lnTo>
                <a:lnTo>
                  <a:pt x="339" y="394"/>
                </a:lnTo>
                <a:lnTo>
                  <a:pt x="335" y="392"/>
                </a:lnTo>
                <a:lnTo>
                  <a:pt x="339" y="398"/>
                </a:lnTo>
                <a:lnTo>
                  <a:pt x="344" y="402"/>
                </a:lnTo>
                <a:lnTo>
                  <a:pt x="357" y="411"/>
                </a:lnTo>
                <a:lnTo>
                  <a:pt x="353" y="422"/>
                </a:lnTo>
                <a:lnTo>
                  <a:pt x="356" y="430"/>
                </a:lnTo>
                <a:lnTo>
                  <a:pt x="361" y="436"/>
                </a:lnTo>
                <a:lnTo>
                  <a:pt x="366" y="443"/>
                </a:lnTo>
                <a:lnTo>
                  <a:pt x="349" y="439"/>
                </a:lnTo>
                <a:lnTo>
                  <a:pt x="342" y="440"/>
                </a:lnTo>
                <a:lnTo>
                  <a:pt x="340" y="448"/>
                </a:lnTo>
                <a:lnTo>
                  <a:pt x="344" y="444"/>
                </a:lnTo>
                <a:lnTo>
                  <a:pt x="344" y="443"/>
                </a:lnTo>
                <a:lnTo>
                  <a:pt x="353" y="448"/>
                </a:lnTo>
                <a:lnTo>
                  <a:pt x="357" y="453"/>
                </a:lnTo>
                <a:lnTo>
                  <a:pt x="357" y="462"/>
                </a:lnTo>
                <a:lnTo>
                  <a:pt x="359" y="467"/>
                </a:lnTo>
                <a:lnTo>
                  <a:pt x="358" y="469"/>
                </a:lnTo>
                <a:lnTo>
                  <a:pt x="359" y="473"/>
                </a:lnTo>
                <a:lnTo>
                  <a:pt x="364" y="478"/>
                </a:lnTo>
                <a:lnTo>
                  <a:pt x="367" y="486"/>
                </a:lnTo>
                <a:lnTo>
                  <a:pt x="365" y="492"/>
                </a:lnTo>
                <a:lnTo>
                  <a:pt x="357" y="500"/>
                </a:lnTo>
                <a:lnTo>
                  <a:pt x="357" y="505"/>
                </a:lnTo>
                <a:lnTo>
                  <a:pt x="359" y="534"/>
                </a:lnTo>
                <a:lnTo>
                  <a:pt x="364" y="545"/>
                </a:lnTo>
                <a:lnTo>
                  <a:pt x="382" y="581"/>
                </a:lnTo>
                <a:lnTo>
                  <a:pt x="389" y="589"/>
                </a:lnTo>
                <a:lnTo>
                  <a:pt x="407" y="602"/>
                </a:lnTo>
                <a:lnTo>
                  <a:pt x="407" y="606"/>
                </a:lnTo>
                <a:lnTo>
                  <a:pt x="404" y="619"/>
                </a:lnTo>
                <a:lnTo>
                  <a:pt x="404" y="621"/>
                </a:lnTo>
                <a:lnTo>
                  <a:pt x="393" y="630"/>
                </a:lnTo>
                <a:lnTo>
                  <a:pt x="393" y="642"/>
                </a:lnTo>
                <a:lnTo>
                  <a:pt x="396" y="652"/>
                </a:lnTo>
                <a:lnTo>
                  <a:pt x="402" y="659"/>
                </a:lnTo>
                <a:lnTo>
                  <a:pt x="412" y="663"/>
                </a:lnTo>
                <a:lnTo>
                  <a:pt x="412" y="668"/>
                </a:lnTo>
                <a:lnTo>
                  <a:pt x="401" y="672"/>
                </a:lnTo>
                <a:lnTo>
                  <a:pt x="390" y="671"/>
                </a:lnTo>
                <a:lnTo>
                  <a:pt x="382" y="667"/>
                </a:lnTo>
                <a:lnTo>
                  <a:pt x="375" y="657"/>
                </a:lnTo>
                <a:lnTo>
                  <a:pt x="374" y="660"/>
                </a:lnTo>
                <a:lnTo>
                  <a:pt x="368" y="661"/>
                </a:lnTo>
                <a:lnTo>
                  <a:pt x="366" y="663"/>
                </a:lnTo>
                <a:lnTo>
                  <a:pt x="361" y="643"/>
                </a:lnTo>
                <a:lnTo>
                  <a:pt x="365" y="593"/>
                </a:lnTo>
                <a:lnTo>
                  <a:pt x="357" y="569"/>
                </a:lnTo>
                <a:lnTo>
                  <a:pt x="362" y="569"/>
                </a:lnTo>
                <a:lnTo>
                  <a:pt x="348" y="529"/>
                </a:lnTo>
                <a:lnTo>
                  <a:pt x="341" y="500"/>
                </a:lnTo>
                <a:lnTo>
                  <a:pt x="335" y="492"/>
                </a:lnTo>
                <a:lnTo>
                  <a:pt x="326" y="503"/>
                </a:lnTo>
                <a:lnTo>
                  <a:pt x="334" y="520"/>
                </a:lnTo>
                <a:lnTo>
                  <a:pt x="338" y="523"/>
                </a:lnTo>
                <a:lnTo>
                  <a:pt x="339" y="525"/>
                </a:lnTo>
                <a:lnTo>
                  <a:pt x="335" y="544"/>
                </a:lnTo>
                <a:lnTo>
                  <a:pt x="339" y="551"/>
                </a:lnTo>
                <a:lnTo>
                  <a:pt x="355" y="566"/>
                </a:lnTo>
                <a:lnTo>
                  <a:pt x="357" y="577"/>
                </a:lnTo>
                <a:lnTo>
                  <a:pt x="356" y="596"/>
                </a:lnTo>
                <a:lnTo>
                  <a:pt x="349" y="616"/>
                </a:lnTo>
                <a:lnTo>
                  <a:pt x="339" y="634"/>
                </a:lnTo>
                <a:lnTo>
                  <a:pt x="322" y="648"/>
                </a:lnTo>
                <a:lnTo>
                  <a:pt x="309" y="651"/>
                </a:lnTo>
                <a:lnTo>
                  <a:pt x="301" y="673"/>
                </a:lnTo>
                <a:lnTo>
                  <a:pt x="306" y="696"/>
                </a:lnTo>
                <a:lnTo>
                  <a:pt x="326" y="699"/>
                </a:lnTo>
                <a:lnTo>
                  <a:pt x="330" y="694"/>
                </a:lnTo>
                <a:lnTo>
                  <a:pt x="339" y="680"/>
                </a:lnTo>
                <a:lnTo>
                  <a:pt x="349" y="669"/>
                </a:lnTo>
                <a:lnTo>
                  <a:pt x="353" y="670"/>
                </a:lnTo>
                <a:lnTo>
                  <a:pt x="351" y="679"/>
                </a:lnTo>
                <a:lnTo>
                  <a:pt x="347" y="688"/>
                </a:lnTo>
                <a:lnTo>
                  <a:pt x="345" y="697"/>
                </a:lnTo>
                <a:lnTo>
                  <a:pt x="353" y="709"/>
                </a:lnTo>
                <a:lnTo>
                  <a:pt x="352" y="724"/>
                </a:lnTo>
                <a:lnTo>
                  <a:pt x="349" y="724"/>
                </a:lnTo>
                <a:lnTo>
                  <a:pt x="339" y="727"/>
                </a:lnTo>
                <a:lnTo>
                  <a:pt x="331" y="727"/>
                </a:lnTo>
                <a:lnTo>
                  <a:pt x="307" y="721"/>
                </a:lnTo>
                <a:lnTo>
                  <a:pt x="293" y="718"/>
                </a:lnTo>
                <a:lnTo>
                  <a:pt x="283" y="711"/>
                </a:lnTo>
                <a:lnTo>
                  <a:pt x="275" y="703"/>
                </a:lnTo>
                <a:lnTo>
                  <a:pt x="267" y="688"/>
                </a:lnTo>
                <a:lnTo>
                  <a:pt x="263" y="667"/>
                </a:lnTo>
                <a:lnTo>
                  <a:pt x="258" y="657"/>
                </a:lnTo>
                <a:lnTo>
                  <a:pt x="252" y="650"/>
                </a:lnTo>
                <a:lnTo>
                  <a:pt x="241" y="643"/>
                </a:lnTo>
                <a:lnTo>
                  <a:pt x="199" y="630"/>
                </a:lnTo>
                <a:lnTo>
                  <a:pt x="156" y="623"/>
                </a:lnTo>
                <a:lnTo>
                  <a:pt x="148" y="619"/>
                </a:lnTo>
                <a:lnTo>
                  <a:pt x="139" y="611"/>
                </a:lnTo>
                <a:lnTo>
                  <a:pt x="132" y="596"/>
                </a:lnTo>
                <a:lnTo>
                  <a:pt x="129" y="585"/>
                </a:lnTo>
                <a:lnTo>
                  <a:pt x="116" y="558"/>
                </a:lnTo>
                <a:lnTo>
                  <a:pt x="102" y="511"/>
                </a:lnTo>
                <a:lnTo>
                  <a:pt x="95" y="495"/>
                </a:lnTo>
                <a:lnTo>
                  <a:pt x="84" y="481"/>
                </a:lnTo>
                <a:lnTo>
                  <a:pt x="73" y="473"/>
                </a:lnTo>
                <a:lnTo>
                  <a:pt x="35" y="457"/>
                </a:lnTo>
                <a:lnTo>
                  <a:pt x="28" y="395"/>
                </a:lnTo>
                <a:lnTo>
                  <a:pt x="19" y="377"/>
                </a:lnTo>
                <a:lnTo>
                  <a:pt x="11" y="374"/>
                </a:lnTo>
                <a:lnTo>
                  <a:pt x="2" y="329"/>
                </a:lnTo>
                <a:lnTo>
                  <a:pt x="0" y="299"/>
                </a:lnTo>
                <a:lnTo>
                  <a:pt x="1" y="275"/>
                </a:lnTo>
                <a:lnTo>
                  <a:pt x="4" y="261"/>
                </a:lnTo>
                <a:lnTo>
                  <a:pt x="8" y="255"/>
                </a:lnTo>
                <a:lnTo>
                  <a:pt x="12" y="250"/>
                </a:lnTo>
                <a:lnTo>
                  <a:pt x="17" y="250"/>
                </a:lnTo>
                <a:lnTo>
                  <a:pt x="31" y="254"/>
                </a:lnTo>
                <a:lnTo>
                  <a:pt x="36" y="254"/>
                </a:lnTo>
                <a:lnTo>
                  <a:pt x="40" y="253"/>
                </a:lnTo>
                <a:lnTo>
                  <a:pt x="53" y="246"/>
                </a:lnTo>
                <a:lnTo>
                  <a:pt x="60" y="242"/>
                </a:lnTo>
                <a:lnTo>
                  <a:pt x="67" y="242"/>
                </a:lnTo>
                <a:lnTo>
                  <a:pt x="73" y="242"/>
                </a:lnTo>
                <a:lnTo>
                  <a:pt x="80" y="245"/>
                </a:lnTo>
                <a:lnTo>
                  <a:pt x="103" y="258"/>
                </a:lnTo>
                <a:lnTo>
                  <a:pt x="111" y="261"/>
                </a:lnTo>
                <a:lnTo>
                  <a:pt x="120" y="257"/>
                </a:lnTo>
                <a:lnTo>
                  <a:pt x="123" y="250"/>
                </a:lnTo>
                <a:lnTo>
                  <a:pt x="131" y="228"/>
                </a:lnTo>
                <a:lnTo>
                  <a:pt x="137" y="212"/>
                </a:lnTo>
                <a:lnTo>
                  <a:pt x="140" y="203"/>
                </a:lnTo>
                <a:lnTo>
                  <a:pt x="140" y="195"/>
                </a:lnTo>
                <a:lnTo>
                  <a:pt x="137" y="189"/>
                </a:lnTo>
                <a:lnTo>
                  <a:pt x="137" y="179"/>
                </a:lnTo>
                <a:lnTo>
                  <a:pt x="137" y="165"/>
                </a:lnTo>
                <a:lnTo>
                  <a:pt x="146" y="137"/>
                </a:lnTo>
                <a:lnTo>
                  <a:pt x="153" y="124"/>
                </a:lnTo>
                <a:lnTo>
                  <a:pt x="158" y="117"/>
                </a:lnTo>
                <a:lnTo>
                  <a:pt x="164" y="113"/>
                </a:lnTo>
                <a:lnTo>
                  <a:pt x="169" y="112"/>
                </a:lnTo>
                <a:lnTo>
                  <a:pt x="174" y="111"/>
                </a:lnTo>
                <a:lnTo>
                  <a:pt x="188" y="111"/>
                </a:lnTo>
                <a:lnTo>
                  <a:pt x="195" y="110"/>
                </a:lnTo>
                <a:lnTo>
                  <a:pt x="199" y="107"/>
                </a:lnTo>
                <a:lnTo>
                  <a:pt x="243" y="68"/>
                </a:lnTo>
                <a:lnTo>
                  <a:pt x="267" y="68"/>
                </a:lnTo>
                <a:lnTo>
                  <a:pt x="277" y="62"/>
                </a:lnTo>
                <a:lnTo>
                  <a:pt x="286" y="54"/>
                </a:lnTo>
                <a:lnTo>
                  <a:pt x="306" y="30"/>
                </a:lnTo>
                <a:lnTo>
                  <a:pt x="320" y="17"/>
                </a:lnTo>
                <a:lnTo>
                  <a:pt x="334" y="10"/>
                </a:lnTo>
                <a:lnTo>
                  <a:pt x="347" y="4"/>
                </a:lnTo>
                <a:lnTo>
                  <a:pt x="360" y="2"/>
                </a:lnTo>
                <a:lnTo>
                  <a:pt x="374" y="1"/>
                </a:lnTo>
                <a:lnTo>
                  <a:pt x="400" y="2"/>
                </a:lnTo>
                <a:lnTo>
                  <a:pt x="429" y="0"/>
                </a:lnTo>
                <a:lnTo>
                  <a:pt x="443" y="0"/>
                </a:lnTo>
                <a:lnTo>
                  <a:pt x="455" y="2"/>
                </a:lnTo>
                <a:lnTo>
                  <a:pt x="462" y="6"/>
                </a:lnTo>
                <a:lnTo>
                  <a:pt x="470" y="12"/>
                </a:lnTo>
                <a:lnTo>
                  <a:pt x="466" y="14"/>
                </a:lnTo>
                <a:lnTo>
                  <a:pt x="460" y="19"/>
                </a:lnTo>
                <a:lnTo>
                  <a:pt x="464" y="25"/>
                </a:lnTo>
                <a:lnTo>
                  <a:pt x="466" y="33"/>
                </a:lnTo>
                <a:lnTo>
                  <a:pt x="464" y="43"/>
                </a:lnTo>
                <a:lnTo>
                  <a:pt x="466" y="52"/>
                </a:lnTo>
                <a:lnTo>
                  <a:pt x="494" y="110"/>
                </a:lnTo>
                <a:lnTo>
                  <a:pt x="504" y="121"/>
                </a:lnTo>
                <a:lnTo>
                  <a:pt x="514" y="121"/>
                </a:lnTo>
                <a:lnTo>
                  <a:pt x="526" y="13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60" name="Freeform 14936"/>
          <p:cNvSpPr>
            <a:spLocks/>
          </p:cNvSpPr>
          <p:nvPr/>
        </p:nvSpPr>
        <p:spPr bwMode="auto">
          <a:xfrm>
            <a:off x="2203660" y="4742537"/>
            <a:ext cx="503171" cy="396523"/>
          </a:xfrm>
          <a:custGeom>
            <a:avLst/>
            <a:gdLst/>
            <a:ahLst/>
            <a:cxnLst>
              <a:cxn ang="0">
                <a:pos x="924" y="3"/>
              </a:cxn>
              <a:cxn ang="0">
                <a:pos x="925" y="101"/>
              </a:cxn>
              <a:cxn ang="0">
                <a:pos x="922" y="149"/>
              </a:cxn>
              <a:cxn ang="0">
                <a:pos x="889" y="336"/>
              </a:cxn>
              <a:cxn ang="0">
                <a:pos x="916" y="374"/>
              </a:cxn>
              <a:cxn ang="0">
                <a:pos x="899" y="424"/>
              </a:cxn>
              <a:cxn ang="0">
                <a:pos x="867" y="468"/>
              </a:cxn>
              <a:cxn ang="0">
                <a:pos x="857" y="540"/>
              </a:cxn>
              <a:cxn ang="0">
                <a:pos x="806" y="527"/>
              </a:cxn>
              <a:cxn ang="0">
                <a:pos x="685" y="549"/>
              </a:cxn>
              <a:cxn ang="0">
                <a:pos x="677" y="593"/>
              </a:cxn>
              <a:cxn ang="0">
                <a:pos x="690" y="635"/>
              </a:cxn>
              <a:cxn ang="0">
                <a:pos x="635" y="678"/>
              </a:cxn>
              <a:cxn ang="0">
                <a:pos x="557" y="703"/>
              </a:cxn>
              <a:cxn ang="0">
                <a:pos x="513" y="748"/>
              </a:cxn>
              <a:cxn ang="0">
                <a:pos x="505" y="734"/>
              </a:cxn>
              <a:cxn ang="0">
                <a:pos x="501" y="694"/>
              </a:cxn>
              <a:cxn ang="0">
                <a:pos x="291" y="669"/>
              </a:cxn>
              <a:cxn ang="0">
                <a:pos x="161" y="612"/>
              </a:cxn>
              <a:cxn ang="0">
                <a:pos x="110" y="602"/>
              </a:cxn>
              <a:cxn ang="0">
                <a:pos x="111" y="577"/>
              </a:cxn>
              <a:cxn ang="0">
                <a:pos x="117" y="558"/>
              </a:cxn>
              <a:cxn ang="0">
                <a:pos x="77" y="542"/>
              </a:cxn>
              <a:cxn ang="0">
                <a:pos x="72" y="514"/>
              </a:cxn>
              <a:cxn ang="0">
                <a:pos x="61" y="505"/>
              </a:cxn>
              <a:cxn ang="0">
                <a:pos x="15" y="481"/>
              </a:cxn>
              <a:cxn ang="0">
                <a:pos x="2" y="441"/>
              </a:cxn>
              <a:cxn ang="0">
                <a:pos x="71" y="374"/>
              </a:cxn>
              <a:cxn ang="0">
                <a:pos x="121" y="376"/>
              </a:cxn>
              <a:cxn ang="0">
                <a:pos x="156" y="357"/>
              </a:cxn>
              <a:cxn ang="0">
                <a:pos x="258" y="293"/>
              </a:cxn>
              <a:cxn ang="0">
                <a:pos x="275" y="269"/>
              </a:cxn>
              <a:cxn ang="0">
                <a:pos x="300" y="273"/>
              </a:cxn>
              <a:cxn ang="0">
                <a:pos x="305" y="295"/>
              </a:cxn>
              <a:cxn ang="0">
                <a:pos x="322" y="308"/>
              </a:cxn>
              <a:cxn ang="0">
                <a:pos x="363" y="302"/>
              </a:cxn>
              <a:cxn ang="0">
                <a:pos x="400" y="303"/>
              </a:cxn>
              <a:cxn ang="0">
                <a:pos x="407" y="327"/>
              </a:cxn>
              <a:cxn ang="0">
                <a:pos x="423" y="348"/>
              </a:cxn>
              <a:cxn ang="0">
                <a:pos x="459" y="353"/>
              </a:cxn>
              <a:cxn ang="0">
                <a:pos x="476" y="359"/>
              </a:cxn>
              <a:cxn ang="0">
                <a:pos x="529" y="289"/>
              </a:cxn>
              <a:cxn ang="0">
                <a:pos x="524" y="244"/>
              </a:cxn>
              <a:cxn ang="0">
                <a:pos x="508" y="226"/>
              </a:cxn>
              <a:cxn ang="0">
                <a:pos x="482" y="179"/>
              </a:cxn>
              <a:cxn ang="0">
                <a:pos x="464" y="162"/>
              </a:cxn>
              <a:cxn ang="0">
                <a:pos x="461" y="144"/>
              </a:cxn>
              <a:cxn ang="0">
                <a:pos x="479" y="124"/>
              </a:cxn>
              <a:cxn ang="0">
                <a:pos x="533" y="111"/>
              </a:cxn>
              <a:cxn ang="0">
                <a:pos x="561" y="92"/>
              </a:cxn>
              <a:cxn ang="0">
                <a:pos x="610" y="94"/>
              </a:cxn>
              <a:cxn ang="0">
                <a:pos x="629" y="99"/>
              </a:cxn>
              <a:cxn ang="0">
                <a:pos x="642" y="71"/>
              </a:cxn>
              <a:cxn ang="0">
                <a:pos x="690" y="43"/>
              </a:cxn>
              <a:cxn ang="0">
                <a:pos x="749" y="41"/>
              </a:cxn>
              <a:cxn ang="0">
                <a:pos x="821" y="6"/>
              </a:cxn>
            </a:cxnLst>
            <a:rect l="0" t="0" r="r" b="b"/>
            <a:pathLst>
              <a:path w="942" h="748">
                <a:moveTo>
                  <a:pt x="879" y="19"/>
                </a:moveTo>
                <a:lnTo>
                  <a:pt x="889" y="17"/>
                </a:lnTo>
                <a:lnTo>
                  <a:pt x="916" y="0"/>
                </a:lnTo>
                <a:lnTo>
                  <a:pt x="924" y="3"/>
                </a:lnTo>
                <a:lnTo>
                  <a:pt x="933" y="21"/>
                </a:lnTo>
                <a:lnTo>
                  <a:pt x="942" y="83"/>
                </a:lnTo>
                <a:lnTo>
                  <a:pt x="931" y="93"/>
                </a:lnTo>
                <a:lnTo>
                  <a:pt x="925" y="101"/>
                </a:lnTo>
                <a:lnTo>
                  <a:pt x="919" y="111"/>
                </a:lnTo>
                <a:lnTo>
                  <a:pt x="917" y="122"/>
                </a:lnTo>
                <a:lnTo>
                  <a:pt x="918" y="136"/>
                </a:lnTo>
                <a:lnTo>
                  <a:pt x="922" y="149"/>
                </a:lnTo>
                <a:lnTo>
                  <a:pt x="924" y="163"/>
                </a:lnTo>
                <a:lnTo>
                  <a:pt x="916" y="224"/>
                </a:lnTo>
                <a:lnTo>
                  <a:pt x="888" y="315"/>
                </a:lnTo>
                <a:lnTo>
                  <a:pt x="889" y="336"/>
                </a:lnTo>
                <a:lnTo>
                  <a:pt x="893" y="348"/>
                </a:lnTo>
                <a:lnTo>
                  <a:pt x="900" y="357"/>
                </a:lnTo>
                <a:lnTo>
                  <a:pt x="911" y="369"/>
                </a:lnTo>
                <a:lnTo>
                  <a:pt x="916" y="374"/>
                </a:lnTo>
                <a:lnTo>
                  <a:pt x="918" y="381"/>
                </a:lnTo>
                <a:lnTo>
                  <a:pt x="917" y="391"/>
                </a:lnTo>
                <a:lnTo>
                  <a:pt x="913" y="405"/>
                </a:lnTo>
                <a:lnTo>
                  <a:pt x="899" y="424"/>
                </a:lnTo>
                <a:lnTo>
                  <a:pt x="875" y="445"/>
                </a:lnTo>
                <a:lnTo>
                  <a:pt x="869" y="450"/>
                </a:lnTo>
                <a:lnTo>
                  <a:pt x="867" y="460"/>
                </a:lnTo>
                <a:lnTo>
                  <a:pt x="867" y="468"/>
                </a:lnTo>
                <a:lnTo>
                  <a:pt x="875" y="502"/>
                </a:lnTo>
                <a:lnTo>
                  <a:pt x="871" y="511"/>
                </a:lnTo>
                <a:lnTo>
                  <a:pt x="863" y="532"/>
                </a:lnTo>
                <a:lnTo>
                  <a:pt x="857" y="540"/>
                </a:lnTo>
                <a:lnTo>
                  <a:pt x="850" y="542"/>
                </a:lnTo>
                <a:lnTo>
                  <a:pt x="839" y="539"/>
                </a:lnTo>
                <a:lnTo>
                  <a:pt x="821" y="530"/>
                </a:lnTo>
                <a:lnTo>
                  <a:pt x="806" y="527"/>
                </a:lnTo>
                <a:lnTo>
                  <a:pt x="723" y="530"/>
                </a:lnTo>
                <a:lnTo>
                  <a:pt x="710" y="533"/>
                </a:lnTo>
                <a:lnTo>
                  <a:pt x="694" y="541"/>
                </a:lnTo>
                <a:lnTo>
                  <a:pt x="685" y="549"/>
                </a:lnTo>
                <a:lnTo>
                  <a:pt x="679" y="558"/>
                </a:lnTo>
                <a:lnTo>
                  <a:pt x="676" y="569"/>
                </a:lnTo>
                <a:lnTo>
                  <a:pt x="676" y="581"/>
                </a:lnTo>
                <a:lnTo>
                  <a:pt x="677" y="593"/>
                </a:lnTo>
                <a:lnTo>
                  <a:pt x="681" y="603"/>
                </a:lnTo>
                <a:lnTo>
                  <a:pt x="690" y="621"/>
                </a:lnTo>
                <a:lnTo>
                  <a:pt x="691" y="628"/>
                </a:lnTo>
                <a:lnTo>
                  <a:pt x="690" y="635"/>
                </a:lnTo>
                <a:lnTo>
                  <a:pt x="684" y="644"/>
                </a:lnTo>
                <a:lnTo>
                  <a:pt x="670" y="655"/>
                </a:lnTo>
                <a:lnTo>
                  <a:pt x="654" y="667"/>
                </a:lnTo>
                <a:lnTo>
                  <a:pt x="635" y="678"/>
                </a:lnTo>
                <a:lnTo>
                  <a:pt x="614" y="686"/>
                </a:lnTo>
                <a:lnTo>
                  <a:pt x="586" y="689"/>
                </a:lnTo>
                <a:lnTo>
                  <a:pt x="570" y="695"/>
                </a:lnTo>
                <a:lnTo>
                  <a:pt x="557" y="703"/>
                </a:lnTo>
                <a:lnTo>
                  <a:pt x="547" y="713"/>
                </a:lnTo>
                <a:lnTo>
                  <a:pt x="532" y="737"/>
                </a:lnTo>
                <a:lnTo>
                  <a:pt x="521" y="745"/>
                </a:lnTo>
                <a:lnTo>
                  <a:pt x="513" y="748"/>
                </a:lnTo>
                <a:lnTo>
                  <a:pt x="508" y="748"/>
                </a:lnTo>
                <a:lnTo>
                  <a:pt x="505" y="743"/>
                </a:lnTo>
                <a:lnTo>
                  <a:pt x="504" y="738"/>
                </a:lnTo>
                <a:lnTo>
                  <a:pt x="505" y="734"/>
                </a:lnTo>
                <a:lnTo>
                  <a:pt x="507" y="721"/>
                </a:lnTo>
                <a:lnTo>
                  <a:pt x="507" y="711"/>
                </a:lnTo>
                <a:lnTo>
                  <a:pt x="504" y="702"/>
                </a:lnTo>
                <a:lnTo>
                  <a:pt x="501" y="694"/>
                </a:lnTo>
                <a:lnTo>
                  <a:pt x="491" y="686"/>
                </a:lnTo>
                <a:lnTo>
                  <a:pt x="477" y="682"/>
                </a:lnTo>
                <a:lnTo>
                  <a:pt x="312" y="672"/>
                </a:lnTo>
                <a:lnTo>
                  <a:pt x="291" y="669"/>
                </a:lnTo>
                <a:lnTo>
                  <a:pt x="269" y="663"/>
                </a:lnTo>
                <a:lnTo>
                  <a:pt x="246" y="652"/>
                </a:lnTo>
                <a:lnTo>
                  <a:pt x="215" y="641"/>
                </a:lnTo>
                <a:lnTo>
                  <a:pt x="161" y="612"/>
                </a:lnTo>
                <a:lnTo>
                  <a:pt x="132" y="609"/>
                </a:lnTo>
                <a:lnTo>
                  <a:pt x="122" y="609"/>
                </a:lnTo>
                <a:lnTo>
                  <a:pt x="115" y="607"/>
                </a:lnTo>
                <a:lnTo>
                  <a:pt x="110" y="602"/>
                </a:lnTo>
                <a:lnTo>
                  <a:pt x="106" y="593"/>
                </a:lnTo>
                <a:lnTo>
                  <a:pt x="106" y="586"/>
                </a:lnTo>
                <a:lnTo>
                  <a:pt x="108" y="581"/>
                </a:lnTo>
                <a:lnTo>
                  <a:pt x="111" y="577"/>
                </a:lnTo>
                <a:lnTo>
                  <a:pt x="117" y="570"/>
                </a:lnTo>
                <a:lnTo>
                  <a:pt x="119" y="568"/>
                </a:lnTo>
                <a:lnTo>
                  <a:pt x="119" y="565"/>
                </a:lnTo>
                <a:lnTo>
                  <a:pt x="117" y="558"/>
                </a:lnTo>
                <a:lnTo>
                  <a:pt x="110" y="552"/>
                </a:lnTo>
                <a:lnTo>
                  <a:pt x="96" y="548"/>
                </a:lnTo>
                <a:lnTo>
                  <a:pt x="84" y="544"/>
                </a:lnTo>
                <a:lnTo>
                  <a:pt x="77" y="542"/>
                </a:lnTo>
                <a:lnTo>
                  <a:pt x="72" y="536"/>
                </a:lnTo>
                <a:lnTo>
                  <a:pt x="72" y="532"/>
                </a:lnTo>
                <a:lnTo>
                  <a:pt x="72" y="519"/>
                </a:lnTo>
                <a:lnTo>
                  <a:pt x="72" y="514"/>
                </a:lnTo>
                <a:lnTo>
                  <a:pt x="71" y="511"/>
                </a:lnTo>
                <a:lnTo>
                  <a:pt x="70" y="508"/>
                </a:lnTo>
                <a:lnTo>
                  <a:pt x="67" y="506"/>
                </a:lnTo>
                <a:lnTo>
                  <a:pt x="61" y="505"/>
                </a:lnTo>
                <a:lnTo>
                  <a:pt x="43" y="505"/>
                </a:lnTo>
                <a:lnTo>
                  <a:pt x="18" y="501"/>
                </a:lnTo>
                <a:lnTo>
                  <a:pt x="18" y="488"/>
                </a:lnTo>
                <a:lnTo>
                  <a:pt x="15" y="481"/>
                </a:lnTo>
                <a:lnTo>
                  <a:pt x="10" y="472"/>
                </a:lnTo>
                <a:lnTo>
                  <a:pt x="1" y="459"/>
                </a:lnTo>
                <a:lnTo>
                  <a:pt x="0" y="450"/>
                </a:lnTo>
                <a:lnTo>
                  <a:pt x="2" y="441"/>
                </a:lnTo>
                <a:lnTo>
                  <a:pt x="15" y="415"/>
                </a:lnTo>
                <a:lnTo>
                  <a:pt x="25" y="405"/>
                </a:lnTo>
                <a:lnTo>
                  <a:pt x="30" y="398"/>
                </a:lnTo>
                <a:lnTo>
                  <a:pt x="71" y="374"/>
                </a:lnTo>
                <a:lnTo>
                  <a:pt x="92" y="380"/>
                </a:lnTo>
                <a:lnTo>
                  <a:pt x="98" y="381"/>
                </a:lnTo>
                <a:lnTo>
                  <a:pt x="106" y="380"/>
                </a:lnTo>
                <a:lnTo>
                  <a:pt x="121" y="376"/>
                </a:lnTo>
                <a:lnTo>
                  <a:pt x="128" y="373"/>
                </a:lnTo>
                <a:lnTo>
                  <a:pt x="137" y="366"/>
                </a:lnTo>
                <a:lnTo>
                  <a:pt x="145" y="361"/>
                </a:lnTo>
                <a:lnTo>
                  <a:pt x="156" y="357"/>
                </a:lnTo>
                <a:lnTo>
                  <a:pt x="176" y="354"/>
                </a:lnTo>
                <a:lnTo>
                  <a:pt x="185" y="352"/>
                </a:lnTo>
                <a:lnTo>
                  <a:pt x="223" y="324"/>
                </a:lnTo>
                <a:lnTo>
                  <a:pt x="258" y="293"/>
                </a:lnTo>
                <a:lnTo>
                  <a:pt x="263" y="286"/>
                </a:lnTo>
                <a:lnTo>
                  <a:pt x="266" y="276"/>
                </a:lnTo>
                <a:lnTo>
                  <a:pt x="270" y="272"/>
                </a:lnTo>
                <a:lnTo>
                  <a:pt x="275" y="269"/>
                </a:lnTo>
                <a:lnTo>
                  <a:pt x="286" y="268"/>
                </a:lnTo>
                <a:lnTo>
                  <a:pt x="293" y="269"/>
                </a:lnTo>
                <a:lnTo>
                  <a:pt x="298" y="270"/>
                </a:lnTo>
                <a:lnTo>
                  <a:pt x="300" y="273"/>
                </a:lnTo>
                <a:lnTo>
                  <a:pt x="301" y="277"/>
                </a:lnTo>
                <a:lnTo>
                  <a:pt x="301" y="287"/>
                </a:lnTo>
                <a:lnTo>
                  <a:pt x="303" y="291"/>
                </a:lnTo>
                <a:lnTo>
                  <a:pt x="305" y="295"/>
                </a:lnTo>
                <a:lnTo>
                  <a:pt x="306" y="297"/>
                </a:lnTo>
                <a:lnTo>
                  <a:pt x="308" y="299"/>
                </a:lnTo>
                <a:lnTo>
                  <a:pt x="316" y="305"/>
                </a:lnTo>
                <a:lnTo>
                  <a:pt x="322" y="308"/>
                </a:lnTo>
                <a:lnTo>
                  <a:pt x="326" y="308"/>
                </a:lnTo>
                <a:lnTo>
                  <a:pt x="331" y="308"/>
                </a:lnTo>
                <a:lnTo>
                  <a:pt x="352" y="305"/>
                </a:lnTo>
                <a:lnTo>
                  <a:pt x="363" y="302"/>
                </a:lnTo>
                <a:lnTo>
                  <a:pt x="382" y="298"/>
                </a:lnTo>
                <a:lnTo>
                  <a:pt x="389" y="298"/>
                </a:lnTo>
                <a:lnTo>
                  <a:pt x="394" y="300"/>
                </a:lnTo>
                <a:lnTo>
                  <a:pt x="400" y="303"/>
                </a:lnTo>
                <a:lnTo>
                  <a:pt x="405" y="307"/>
                </a:lnTo>
                <a:lnTo>
                  <a:pt x="407" y="313"/>
                </a:lnTo>
                <a:lnTo>
                  <a:pt x="407" y="319"/>
                </a:lnTo>
                <a:lnTo>
                  <a:pt x="407" y="327"/>
                </a:lnTo>
                <a:lnTo>
                  <a:pt x="407" y="335"/>
                </a:lnTo>
                <a:lnTo>
                  <a:pt x="410" y="342"/>
                </a:lnTo>
                <a:lnTo>
                  <a:pt x="415" y="347"/>
                </a:lnTo>
                <a:lnTo>
                  <a:pt x="423" y="348"/>
                </a:lnTo>
                <a:lnTo>
                  <a:pt x="444" y="345"/>
                </a:lnTo>
                <a:lnTo>
                  <a:pt x="451" y="346"/>
                </a:lnTo>
                <a:lnTo>
                  <a:pt x="456" y="348"/>
                </a:lnTo>
                <a:lnTo>
                  <a:pt x="459" y="353"/>
                </a:lnTo>
                <a:lnTo>
                  <a:pt x="461" y="356"/>
                </a:lnTo>
                <a:lnTo>
                  <a:pt x="466" y="359"/>
                </a:lnTo>
                <a:lnTo>
                  <a:pt x="469" y="363"/>
                </a:lnTo>
                <a:lnTo>
                  <a:pt x="476" y="359"/>
                </a:lnTo>
                <a:lnTo>
                  <a:pt x="486" y="352"/>
                </a:lnTo>
                <a:lnTo>
                  <a:pt x="510" y="328"/>
                </a:lnTo>
                <a:lnTo>
                  <a:pt x="523" y="307"/>
                </a:lnTo>
                <a:lnTo>
                  <a:pt x="529" y="289"/>
                </a:lnTo>
                <a:lnTo>
                  <a:pt x="527" y="277"/>
                </a:lnTo>
                <a:lnTo>
                  <a:pt x="532" y="259"/>
                </a:lnTo>
                <a:lnTo>
                  <a:pt x="528" y="247"/>
                </a:lnTo>
                <a:lnTo>
                  <a:pt x="524" y="244"/>
                </a:lnTo>
                <a:lnTo>
                  <a:pt x="518" y="242"/>
                </a:lnTo>
                <a:lnTo>
                  <a:pt x="512" y="238"/>
                </a:lnTo>
                <a:lnTo>
                  <a:pt x="510" y="230"/>
                </a:lnTo>
                <a:lnTo>
                  <a:pt x="508" y="226"/>
                </a:lnTo>
                <a:lnTo>
                  <a:pt x="492" y="210"/>
                </a:lnTo>
                <a:lnTo>
                  <a:pt x="486" y="201"/>
                </a:lnTo>
                <a:lnTo>
                  <a:pt x="483" y="196"/>
                </a:lnTo>
                <a:lnTo>
                  <a:pt x="482" y="179"/>
                </a:lnTo>
                <a:lnTo>
                  <a:pt x="479" y="175"/>
                </a:lnTo>
                <a:lnTo>
                  <a:pt x="476" y="172"/>
                </a:lnTo>
                <a:lnTo>
                  <a:pt x="469" y="167"/>
                </a:lnTo>
                <a:lnTo>
                  <a:pt x="464" y="162"/>
                </a:lnTo>
                <a:lnTo>
                  <a:pt x="461" y="162"/>
                </a:lnTo>
                <a:lnTo>
                  <a:pt x="460" y="160"/>
                </a:lnTo>
                <a:lnTo>
                  <a:pt x="460" y="151"/>
                </a:lnTo>
                <a:lnTo>
                  <a:pt x="461" y="144"/>
                </a:lnTo>
                <a:lnTo>
                  <a:pt x="468" y="128"/>
                </a:lnTo>
                <a:lnTo>
                  <a:pt x="469" y="120"/>
                </a:lnTo>
                <a:lnTo>
                  <a:pt x="474" y="120"/>
                </a:lnTo>
                <a:lnTo>
                  <a:pt x="479" y="124"/>
                </a:lnTo>
                <a:lnTo>
                  <a:pt x="486" y="119"/>
                </a:lnTo>
                <a:lnTo>
                  <a:pt x="495" y="111"/>
                </a:lnTo>
                <a:lnTo>
                  <a:pt x="505" y="107"/>
                </a:lnTo>
                <a:lnTo>
                  <a:pt x="533" y="111"/>
                </a:lnTo>
                <a:lnTo>
                  <a:pt x="545" y="109"/>
                </a:lnTo>
                <a:lnTo>
                  <a:pt x="547" y="103"/>
                </a:lnTo>
                <a:lnTo>
                  <a:pt x="554" y="97"/>
                </a:lnTo>
                <a:lnTo>
                  <a:pt x="561" y="92"/>
                </a:lnTo>
                <a:lnTo>
                  <a:pt x="567" y="90"/>
                </a:lnTo>
                <a:lnTo>
                  <a:pt x="577" y="90"/>
                </a:lnTo>
                <a:lnTo>
                  <a:pt x="595" y="94"/>
                </a:lnTo>
                <a:lnTo>
                  <a:pt x="610" y="94"/>
                </a:lnTo>
                <a:lnTo>
                  <a:pt x="615" y="96"/>
                </a:lnTo>
                <a:lnTo>
                  <a:pt x="621" y="99"/>
                </a:lnTo>
                <a:lnTo>
                  <a:pt x="625" y="100"/>
                </a:lnTo>
                <a:lnTo>
                  <a:pt x="629" y="99"/>
                </a:lnTo>
                <a:lnTo>
                  <a:pt x="632" y="95"/>
                </a:lnTo>
                <a:lnTo>
                  <a:pt x="635" y="84"/>
                </a:lnTo>
                <a:lnTo>
                  <a:pt x="636" y="78"/>
                </a:lnTo>
                <a:lnTo>
                  <a:pt x="642" y="71"/>
                </a:lnTo>
                <a:lnTo>
                  <a:pt x="652" y="66"/>
                </a:lnTo>
                <a:lnTo>
                  <a:pt x="671" y="56"/>
                </a:lnTo>
                <a:lnTo>
                  <a:pt x="681" y="48"/>
                </a:lnTo>
                <a:lnTo>
                  <a:pt x="690" y="43"/>
                </a:lnTo>
                <a:lnTo>
                  <a:pt x="698" y="42"/>
                </a:lnTo>
                <a:lnTo>
                  <a:pt x="727" y="48"/>
                </a:lnTo>
                <a:lnTo>
                  <a:pt x="738" y="45"/>
                </a:lnTo>
                <a:lnTo>
                  <a:pt x="749" y="41"/>
                </a:lnTo>
                <a:lnTo>
                  <a:pt x="787" y="7"/>
                </a:lnTo>
                <a:lnTo>
                  <a:pt x="797" y="2"/>
                </a:lnTo>
                <a:lnTo>
                  <a:pt x="807" y="2"/>
                </a:lnTo>
                <a:lnTo>
                  <a:pt x="821" y="6"/>
                </a:lnTo>
                <a:lnTo>
                  <a:pt x="854" y="19"/>
                </a:lnTo>
                <a:lnTo>
                  <a:pt x="865" y="21"/>
                </a:lnTo>
                <a:lnTo>
                  <a:pt x="879" y="1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62" name="Freeform 14938"/>
          <p:cNvSpPr>
            <a:spLocks/>
          </p:cNvSpPr>
          <p:nvPr/>
        </p:nvSpPr>
        <p:spPr bwMode="auto">
          <a:xfrm>
            <a:off x="2666685" y="4787476"/>
            <a:ext cx="224822" cy="314574"/>
          </a:xfrm>
          <a:custGeom>
            <a:avLst/>
            <a:gdLst/>
            <a:ahLst/>
            <a:cxnLst>
              <a:cxn ang="0">
                <a:pos x="387" y="267"/>
              </a:cxn>
              <a:cxn ang="0">
                <a:pos x="390" y="270"/>
              </a:cxn>
              <a:cxn ang="0">
                <a:pos x="410" y="317"/>
              </a:cxn>
              <a:cxn ang="0">
                <a:pos x="400" y="317"/>
              </a:cxn>
              <a:cxn ang="0">
                <a:pos x="382" y="346"/>
              </a:cxn>
              <a:cxn ang="0">
                <a:pos x="380" y="359"/>
              </a:cxn>
              <a:cxn ang="0">
                <a:pos x="374" y="373"/>
              </a:cxn>
              <a:cxn ang="0">
                <a:pos x="360" y="390"/>
              </a:cxn>
              <a:cxn ang="0">
                <a:pos x="355" y="405"/>
              </a:cxn>
              <a:cxn ang="0">
                <a:pos x="341" y="415"/>
              </a:cxn>
              <a:cxn ang="0">
                <a:pos x="324" y="408"/>
              </a:cxn>
              <a:cxn ang="0">
                <a:pos x="302" y="406"/>
              </a:cxn>
              <a:cxn ang="0">
                <a:pos x="289" y="374"/>
              </a:cxn>
              <a:cxn ang="0">
                <a:pos x="271" y="373"/>
              </a:cxn>
              <a:cxn ang="0">
                <a:pos x="279" y="390"/>
              </a:cxn>
              <a:cxn ang="0">
                <a:pos x="283" y="403"/>
              </a:cxn>
              <a:cxn ang="0">
                <a:pos x="279" y="423"/>
              </a:cxn>
              <a:cxn ang="0">
                <a:pos x="270" y="434"/>
              </a:cxn>
              <a:cxn ang="0">
                <a:pos x="276" y="451"/>
              </a:cxn>
              <a:cxn ang="0">
                <a:pos x="270" y="526"/>
              </a:cxn>
              <a:cxn ang="0">
                <a:pos x="269" y="561"/>
              </a:cxn>
              <a:cxn ang="0">
                <a:pos x="245" y="583"/>
              </a:cxn>
              <a:cxn ang="0">
                <a:pos x="226" y="593"/>
              </a:cxn>
              <a:cxn ang="0">
                <a:pos x="195" y="583"/>
              </a:cxn>
              <a:cxn ang="0">
                <a:pos x="191" y="563"/>
              </a:cxn>
              <a:cxn ang="0">
                <a:pos x="170" y="540"/>
              </a:cxn>
              <a:cxn ang="0">
                <a:pos x="140" y="529"/>
              </a:cxn>
              <a:cxn ang="0">
                <a:pos x="112" y="529"/>
              </a:cxn>
              <a:cxn ang="0">
                <a:pos x="106" y="518"/>
              </a:cxn>
              <a:cxn ang="0">
                <a:pos x="102" y="491"/>
              </a:cxn>
              <a:cxn ang="0">
                <a:pos x="81" y="482"/>
              </a:cxn>
              <a:cxn ang="0">
                <a:pos x="72" y="473"/>
              </a:cxn>
              <a:cxn ang="0">
                <a:pos x="67" y="447"/>
              </a:cxn>
              <a:cxn ang="0">
                <a:pos x="59" y="431"/>
              </a:cxn>
              <a:cxn ang="0">
                <a:pos x="39" y="420"/>
              </a:cxn>
              <a:cxn ang="0">
                <a:pos x="0" y="385"/>
              </a:cxn>
              <a:cxn ang="0">
                <a:pos x="2" y="367"/>
              </a:cxn>
              <a:cxn ang="0">
                <a:pos x="31" y="341"/>
              </a:cxn>
              <a:cxn ang="0">
                <a:pos x="50" y="308"/>
              </a:cxn>
              <a:cxn ang="0">
                <a:pos x="48" y="291"/>
              </a:cxn>
              <a:cxn ang="0">
                <a:pos x="33" y="273"/>
              </a:cxn>
              <a:cxn ang="0">
                <a:pos x="22" y="253"/>
              </a:cxn>
              <a:cxn ang="0">
                <a:pos x="49" y="141"/>
              </a:cxn>
              <a:cxn ang="0">
                <a:pos x="55" y="66"/>
              </a:cxn>
              <a:cxn ang="0">
                <a:pos x="50" y="39"/>
              </a:cxn>
              <a:cxn ang="0">
                <a:pos x="58" y="18"/>
              </a:cxn>
              <a:cxn ang="0">
                <a:pos x="74" y="0"/>
              </a:cxn>
              <a:cxn ang="0">
                <a:pos x="122" y="24"/>
              </a:cxn>
              <a:cxn ang="0">
                <a:pos x="140" y="54"/>
              </a:cxn>
              <a:cxn ang="0">
                <a:pos x="167" y="128"/>
              </a:cxn>
              <a:cxn ang="0">
                <a:pos x="177" y="154"/>
              </a:cxn>
              <a:cxn ang="0">
                <a:pos x="195" y="166"/>
              </a:cxn>
              <a:cxn ang="0">
                <a:pos x="279" y="186"/>
              </a:cxn>
              <a:cxn ang="0">
                <a:pos x="296" y="199"/>
              </a:cxn>
              <a:cxn ang="0">
                <a:pos x="305" y="231"/>
              </a:cxn>
              <a:cxn ang="0">
                <a:pos x="322" y="254"/>
              </a:cxn>
              <a:cxn ang="0">
                <a:pos x="345" y="264"/>
              </a:cxn>
              <a:cxn ang="0">
                <a:pos x="377" y="269"/>
              </a:cxn>
            </a:cxnLst>
            <a:rect l="0" t="0" r="r" b="b"/>
            <a:pathLst>
              <a:path w="417" h="593">
                <a:moveTo>
                  <a:pt x="377" y="269"/>
                </a:moveTo>
                <a:lnTo>
                  <a:pt x="387" y="267"/>
                </a:lnTo>
                <a:lnTo>
                  <a:pt x="390" y="266"/>
                </a:lnTo>
                <a:lnTo>
                  <a:pt x="390" y="270"/>
                </a:lnTo>
                <a:lnTo>
                  <a:pt x="417" y="303"/>
                </a:lnTo>
                <a:lnTo>
                  <a:pt x="410" y="317"/>
                </a:lnTo>
                <a:lnTo>
                  <a:pt x="404" y="312"/>
                </a:lnTo>
                <a:lnTo>
                  <a:pt x="400" y="317"/>
                </a:lnTo>
                <a:lnTo>
                  <a:pt x="394" y="331"/>
                </a:lnTo>
                <a:lnTo>
                  <a:pt x="382" y="346"/>
                </a:lnTo>
                <a:lnTo>
                  <a:pt x="381" y="351"/>
                </a:lnTo>
                <a:lnTo>
                  <a:pt x="380" y="359"/>
                </a:lnTo>
                <a:lnTo>
                  <a:pt x="378" y="369"/>
                </a:lnTo>
                <a:lnTo>
                  <a:pt x="374" y="373"/>
                </a:lnTo>
                <a:lnTo>
                  <a:pt x="362" y="384"/>
                </a:lnTo>
                <a:lnTo>
                  <a:pt x="360" y="390"/>
                </a:lnTo>
                <a:lnTo>
                  <a:pt x="358" y="397"/>
                </a:lnTo>
                <a:lnTo>
                  <a:pt x="355" y="405"/>
                </a:lnTo>
                <a:lnTo>
                  <a:pt x="346" y="415"/>
                </a:lnTo>
                <a:lnTo>
                  <a:pt x="341" y="415"/>
                </a:lnTo>
                <a:lnTo>
                  <a:pt x="334" y="408"/>
                </a:lnTo>
                <a:lnTo>
                  <a:pt x="324" y="408"/>
                </a:lnTo>
                <a:lnTo>
                  <a:pt x="313" y="409"/>
                </a:lnTo>
                <a:lnTo>
                  <a:pt x="302" y="406"/>
                </a:lnTo>
                <a:lnTo>
                  <a:pt x="294" y="398"/>
                </a:lnTo>
                <a:lnTo>
                  <a:pt x="289" y="374"/>
                </a:lnTo>
                <a:lnTo>
                  <a:pt x="286" y="369"/>
                </a:lnTo>
                <a:lnTo>
                  <a:pt x="271" y="373"/>
                </a:lnTo>
                <a:lnTo>
                  <a:pt x="271" y="381"/>
                </a:lnTo>
                <a:lnTo>
                  <a:pt x="279" y="390"/>
                </a:lnTo>
                <a:lnTo>
                  <a:pt x="284" y="394"/>
                </a:lnTo>
                <a:lnTo>
                  <a:pt x="283" y="403"/>
                </a:lnTo>
                <a:lnTo>
                  <a:pt x="280" y="413"/>
                </a:lnTo>
                <a:lnTo>
                  <a:pt x="279" y="423"/>
                </a:lnTo>
                <a:lnTo>
                  <a:pt x="284" y="434"/>
                </a:lnTo>
                <a:lnTo>
                  <a:pt x="270" y="434"/>
                </a:lnTo>
                <a:lnTo>
                  <a:pt x="266" y="434"/>
                </a:lnTo>
                <a:lnTo>
                  <a:pt x="276" y="451"/>
                </a:lnTo>
                <a:lnTo>
                  <a:pt x="276" y="481"/>
                </a:lnTo>
                <a:lnTo>
                  <a:pt x="270" y="526"/>
                </a:lnTo>
                <a:lnTo>
                  <a:pt x="272" y="553"/>
                </a:lnTo>
                <a:lnTo>
                  <a:pt x="269" y="561"/>
                </a:lnTo>
                <a:lnTo>
                  <a:pt x="261" y="569"/>
                </a:lnTo>
                <a:lnTo>
                  <a:pt x="245" y="583"/>
                </a:lnTo>
                <a:lnTo>
                  <a:pt x="235" y="589"/>
                </a:lnTo>
                <a:lnTo>
                  <a:pt x="226" y="593"/>
                </a:lnTo>
                <a:lnTo>
                  <a:pt x="213" y="593"/>
                </a:lnTo>
                <a:lnTo>
                  <a:pt x="195" y="583"/>
                </a:lnTo>
                <a:lnTo>
                  <a:pt x="194" y="574"/>
                </a:lnTo>
                <a:lnTo>
                  <a:pt x="191" y="563"/>
                </a:lnTo>
                <a:lnTo>
                  <a:pt x="183" y="551"/>
                </a:lnTo>
                <a:lnTo>
                  <a:pt x="170" y="540"/>
                </a:lnTo>
                <a:lnTo>
                  <a:pt x="153" y="532"/>
                </a:lnTo>
                <a:lnTo>
                  <a:pt x="140" y="529"/>
                </a:lnTo>
                <a:lnTo>
                  <a:pt x="119" y="530"/>
                </a:lnTo>
                <a:lnTo>
                  <a:pt x="112" y="529"/>
                </a:lnTo>
                <a:lnTo>
                  <a:pt x="108" y="526"/>
                </a:lnTo>
                <a:lnTo>
                  <a:pt x="106" y="518"/>
                </a:lnTo>
                <a:lnTo>
                  <a:pt x="103" y="499"/>
                </a:lnTo>
                <a:lnTo>
                  <a:pt x="102" y="491"/>
                </a:lnTo>
                <a:lnTo>
                  <a:pt x="98" y="486"/>
                </a:lnTo>
                <a:lnTo>
                  <a:pt x="81" y="482"/>
                </a:lnTo>
                <a:lnTo>
                  <a:pt x="75" y="478"/>
                </a:lnTo>
                <a:lnTo>
                  <a:pt x="72" y="473"/>
                </a:lnTo>
                <a:lnTo>
                  <a:pt x="69" y="465"/>
                </a:lnTo>
                <a:lnTo>
                  <a:pt x="67" y="447"/>
                </a:lnTo>
                <a:lnTo>
                  <a:pt x="64" y="437"/>
                </a:lnTo>
                <a:lnTo>
                  <a:pt x="59" y="431"/>
                </a:lnTo>
                <a:lnTo>
                  <a:pt x="50" y="425"/>
                </a:lnTo>
                <a:lnTo>
                  <a:pt x="39" y="420"/>
                </a:lnTo>
                <a:lnTo>
                  <a:pt x="8" y="419"/>
                </a:lnTo>
                <a:lnTo>
                  <a:pt x="0" y="385"/>
                </a:lnTo>
                <a:lnTo>
                  <a:pt x="0" y="377"/>
                </a:lnTo>
                <a:lnTo>
                  <a:pt x="2" y="367"/>
                </a:lnTo>
                <a:lnTo>
                  <a:pt x="8" y="362"/>
                </a:lnTo>
                <a:lnTo>
                  <a:pt x="31" y="341"/>
                </a:lnTo>
                <a:lnTo>
                  <a:pt x="46" y="322"/>
                </a:lnTo>
                <a:lnTo>
                  <a:pt x="50" y="308"/>
                </a:lnTo>
                <a:lnTo>
                  <a:pt x="51" y="298"/>
                </a:lnTo>
                <a:lnTo>
                  <a:pt x="48" y="291"/>
                </a:lnTo>
                <a:lnTo>
                  <a:pt x="44" y="286"/>
                </a:lnTo>
                <a:lnTo>
                  <a:pt x="33" y="273"/>
                </a:lnTo>
                <a:lnTo>
                  <a:pt x="26" y="265"/>
                </a:lnTo>
                <a:lnTo>
                  <a:pt x="22" y="253"/>
                </a:lnTo>
                <a:lnTo>
                  <a:pt x="21" y="232"/>
                </a:lnTo>
                <a:lnTo>
                  <a:pt x="49" y="141"/>
                </a:lnTo>
                <a:lnTo>
                  <a:pt x="56" y="80"/>
                </a:lnTo>
                <a:lnTo>
                  <a:pt x="55" y="66"/>
                </a:lnTo>
                <a:lnTo>
                  <a:pt x="51" y="53"/>
                </a:lnTo>
                <a:lnTo>
                  <a:pt x="50" y="39"/>
                </a:lnTo>
                <a:lnTo>
                  <a:pt x="52" y="28"/>
                </a:lnTo>
                <a:lnTo>
                  <a:pt x="58" y="18"/>
                </a:lnTo>
                <a:lnTo>
                  <a:pt x="64" y="10"/>
                </a:lnTo>
                <a:lnTo>
                  <a:pt x="74" y="0"/>
                </a:lnTo>
                <a:lnTo>
                  <a:pt x="111" y="16"/>
                </a:lnTo>
                <a:lnTo>
                  <a:pt x="122" y="24"/>
                </a:lnTo>
                <a:lnTo>
                  <a:pt x="133" y="38"/>
                </a:lnTo>
                <a:lnTo>
                  <a:pt x="140" y="54"/>
                </a:lnTo>
                <a:lnTo>
                  <a:pt x="154" y="101"/>
                </a:lnTo>
                <a:lnTo>
                  <a:pt x="167" y="128"/>
                </a:lnTo>
                <a:lnTo>
                  <a:pt x="170" y="139"/>
                </a:lnTo>
                <a:lnTo>
                  <a:pt x="177" y="154"/>
                </a:lnTo>
                <a:lnTo>
                  <a:pt x="186" y="162"/>
                </a:lnTo>
                <a:lnTo>
                  <a:pt x="195" y="166"/>
                </a:lnTo>
                <a:lnTo>
                  <a:pt x="238" y="173"/>
                </a:lnTo>
                <a:lnTo>
                  <a:pt x="279" y="186"/>
                </a:lnTo>
                <a:lnTo>
                  <a:pt x="290" y="193"/>
                </a:lnTo>
                <a:lnTo>
                  <a:pt x="296" y="199"/>
                </a:lnTo>
                <a:lnTo>
                  <a:pt x="301" y="210"/>
                </a:lnTo>
                <a:lnTo>
                  <a:pt x="305" y="231"/>
                </a:lnTo>
                <a:lnTo>
                  <a:pt x="313" y="246"/>
                </a:lnTo>
                <a:lnTo>
                  <a:pt x="322" y="254"/>
                </a:lnTo>
                <a:lnTo>
                  <a:pt x="331" y="261"/>
                </a:lnTo>
                <a:lnTo>
                  <a:pt x="345" y="264"/>
                </a:lnTo>
                <a:lnTo>
                  <a:pt x="369" y="269"/>
                </a:lnTo>
                <a:lnTo>
                  <a:pt x="377" y="26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64" name="Freeform 14940"/>
          <p:cNvSpPr>
            <a:spLocks/>
          </p:cNvSpPr>
          <p:nvPr/>
        </p:nvSpPr>
        <p:spPr bwMode="auto">
          <a:xfrm>
            <a:off x="2685419" y="4242919"/>
            <a:ext cx="283703" cy="338365"/>
          </a:xfrm>
          <a:custGeom>
            <a:avLst/>
            <a:gdLst/>
            <a:ahLst/>
            <a:cxnLst>
              <a:cxn ang="0">
                <a:pos x="378" y="4"/>
              </a:cxn>
              <a:cxn ang="0">
                <a:pos x="390" y="63"/>
              </a:cxn>
              <a:cxn ang="0">
                <a:pos x="415" y="81"/>
              </a:cxn>
              <a:cxn ang="0">
                <a:pos x="418" y="95"/>
              </a:cxn>
              <a:cxn ang="0">
                <a:pos x="413" y="105"/>
              </a:cxn>
              <a:cxn ang="0">
                <a:pos x="388" y="65"/>
              </a:cxn>
              <a:cxn ang="0">
                <a:pos x="360" y="45"/>
              </a:cxn>
              <a:cxn ang="0">
                <a:pos x="378" y="65"/>
              </a:cxn>
              <a:cxn ang="0">
                <a:pos x="397" y="97"/>
              </a:cxn>
              <a:cxn ang="0">
                <a:pos x="396" y="112"/>
              </a:cxn>
              <a:cxn ang="0">
                <a:pos x="420" y="123"/>
              </a:cxn>
              <a:cxn ang="0">
                <a:pos x="419" y="139"/>
              </a:cxn>
              <a:cxn ang="0">
                <a:pos x="441" y="152"/>
              </a:cxn>
              <a:cxn ang="0">
                <a:pos x="435" y="188"/>
              </a:cxn>
              <a:cxn ang="0">
                <a:pos x="404" y="188"/>
              </a:cxn>
              <a:cxn ang="0">
                <a:pos x="418" y="170"/>
              </a:cxn>
              <a:cxn ang="0">
                <a:pos x="388" y="143"/>
              </a:cxn>
              <a:cxn ang="0">
                <a:pos x="378" y="166"/>
              </a:cxn>
              <a:cxn ang="0">
                <a:pos x="378" y="189"/>
              </a:cxn>
              <a:cxn ang="0">
                <a:pos x="396" y="229"/>
              </a:cxn>
              <a:cxn ang="0">
                <a:pos x="423" y="236"/>
              </a:cxn>
              <a:cxn ang="0">
                <a:pos x="410" y="249"/>
              </a:cxn>
              <a:cxn ang="0">
                <a:pos x="415" y="265"/>
              </a:cxn>
              <a:cxn ang="0">
                <a:pos x="401" y="263"/>
              </a:cxn>
              <a:cxn ang="0">
                <a:pos x="401" y="296"/>
              </a:cxn>
              <a:cxn ang="0">
                <a:pos x="415" y="286"/>
              </a:cxn>
              <a:cxn ang="0">
                <a:pos x="421" y="268"/>
              </a:cxn>
              <a:cxn ang="0">
                <a:pos x="431" y="284"/>
              </a:cxn>
              <a:cxn ang="0">
                <a:pos x="423" y="326"/>
              </a:cxn>
              <a:cxn ang="0">
                <a:pos x="421" y="372"/>
              </a:cxn>
              <a:cxn ang="0">
                <a:pos x="439" y="411"/>
              </a:cxn>
              <a:cxn ang="0">
                <a:pos x="464" y="453"/>
              </a:cxn>
              <a:cxn ang="0">
                <a:pos x="526" y="534"/>
              </a:cxn>
              <a:cxn ang="0">
                <a:pos x="522" y="576"/>
              </a:cxn>
              <a:cxn ang="0">
                <a:pos x="503" y="576"/>
              </a:cxn>
              <a:cxn ang="0">
                <a:pos x="514" y="564"/>
              </a:cxn>
              <a:cxn ang="0">
                <a:pos x="495" y="567"/>
              </a:cxn>
              <a:cxn ang="0">
                <a:pos x="481" y="587"/>
              </a:cxn>
              <a:cxn ang="0">
                <a:pos x="458" y="577"/>
              </a:cxn>
              <a:cxn ang="0">
                <a:pos x="377" y="576"/>
              </a:cxn>
              <a:cxn ang="0">
                <a:pos x="323" y="592"/>
              </a:cxn>
              <a:cxn ang="0">
                <a:pos x="270" y="644"/>
              </a:cxn>
              <a:cxn ang="0">
                <a:pos x="132" y="606"/>
              </a:cxn>
              <a:cxn ang="0">
                <a:pos x="42" y="546"/>
              </a:cxn>
              <a:cxn ang="0">
                <a:pos x="31" y="414"/>
              </a:cxn>
              <a:cxn ang="0">
                <a:pos x="134" y="342"/>
              </a:cxn>
              <a:cxn ang="0">
                <a:pos x="128" y="293"/>
              </a:cxn>
              <a:cxn ang="0">
                <a:pos x="126" y="246"/>
              </a:cxn>
              <a:cxn ang="0">
                <a:pos x="106" y="182"/>
              </a:cxn>
              <a:cxn ang="0">
                <a:pos x="208" y="106"/>
              </a:cxn>
              <a:cxn ang="0">
                <a:pos x="329" y="17"/>
              </a:cxn>
            </a:cxnLst>
            <a:rect l="0" t="0" r="r" b="b"/>
            <a:pathLst>
              <a:path w="529" h="644">
                <a:moveTo>
                  <a:pt x="360" y="9"/>
                </a:moveTo>
                <a:lnTo>
                  <a:pt x="376" y="1"/>
                </a:lnTo>
                <a:lnTo>
                  <a:pt x="378" y="0"/>
                </a:lnTo>
                <a:lnTo>
                  <a:pt x="378" y="4"/>
                </a:lnTo>
                <a:lnTo>
                  <a:pt x="378" y="24"/>
                </a:lnTo>
                <a:lnTo>
                  <a:pt x="380" y="37"/>
                </a:lnTo>
                <a:lnTo>
                  <a:pt x="385" y="51"/>
                </a:lnTo>
                <a:lnTo>
                  <a:pt x="390" y="63"/>
                </a:lnTo>
                <a:lnTo>
                  <a:pt x="398" y="68"/>
                </a:lnTo>
                <a:lnTo>
                  <a:pt x="399" y="71"/>
                </a:lnTo>
                <a:lnTo>
                  <a:pt x="407" y="77"/>
                </a:lnTo>
                <a:lnTo>
                  <a:pt x="415" y="81"/>
                </a:lnTo>
                <a:lnTo>
                  <a:pt x="419" y="81"/>
                </a:lnTo>
                <a:lnTo>
                  <a:pt x="421" y="88"/>
                </a:lnTo>
                <a:lnTo>
                  <a:pt x="421" y="93"/>
                </a:lnTo>
                <a:lnTo>
                  <a:pt x="418" y="95"/>
                </a:lnTo>
                <a:lnTo>
                  <a:pt x="410" y="96"/>
                </a:lnTo>
                <a:lnTo>
                  <a:pt x="410" y="101"/>
                </a:lnTo>
                <a:lnTo>
                  <a:pt x="413" y="103"/>
                </a:lnTo>
                <a:lnTo>
                  <a:pt x="413" y="105"/>
                </a:lnTo>
                <a:lnTo>
                  <a:pt x="415" y="114"/>
                </a:lnTo>
                <a:lnTo>
                  <a:pt x="409" y="109"/>
                </a:lnTo>
                <a:lnTo>
                  <a:pt x="395" y="82"/>
                </a:lnTo>
                <a:lnTo>
                  <a:pt x="388" y="65"/>
                </a:lnTo>
                <a:lnTo>
                  <a:pt x="370" y="45"/>
                </a:lnTo>
                <a:lnTo>
                  <a:pt x="365" y="35"/>
                </a:lnTo>
                <a:lnTo>
                  <a:pt x="360" y="35"/>
                </a:lnTo>
                <a:lnTo>
                  <a:pt x="360" y="45"/>
                </a:lnTo>
                <a:lnTo>
                  <a:pt x="363" y="51"/>
                </a:lnTo>
                <a:lnTo>
                  <a:pt x="369" y="53"/>
                </a:lnTo>
                <a:lnTo>
                  <a:pt x="375" y="59"/>
                </a:lnTo>
                <a:lnTo>
                  <a:pt x="378" y="65"/>
                </a:lnTo>
                <a:lnTo>
                  <a:pt x="380" y="79"/>
                </a:lnTo>
                <a:lnTo>
                  <a:pt x="382" y="86"/>
                </a:lnTo>
                <a:lnTo>
                  <a:pt x="392" y="94"/>
                </a:lnTo>
                <a:lnTo>
                  <a:pt x="397" y="97"/>
                </a:lnTo>
                <a:lnTo>
                  <a:pt x="396" y="102"/>
                </a:lnTo>
                <a:lnTo>
                  <a:pt x="394" y="105"/>
                </a:lnTo>
                <a:lnTo>
                  <a:pt x="392" y="104"/>
                </a:lnTo>
                <a:lnTo>
                  <a:pt x="396" y="112"/>
                </a:lnTo>
                <a:lnTo>
                  <a:pt x="410" y="129"/>
                </a:lnTo>
                <a:lnTo>
                  <a:pt x="415" y="129"/>
                </a:lnTo>
                <a:lnTo>
                  <a:pt x="418" y="124"/>
                </a:lnTo>
                <a:lnTo>
                  <a:pt x="420" y="123"/>
                </a:lnTo>
                <a:lnTo>
                  <a:pt x="428" y="119"/>
                </a:lnTo>
                <a:lnTo>
                  <a:pt x="426" y="126"/>
                </a:lnTo>
                <a:lnTo>
                  <a:pt x="420" y="134"/>
                </a:lnTo>
                <a:lnTo>
                  <a:pt x="419" y="139"/>
                </a:lnTo>
                <a:lnTo>
                  <a:pt x="421" y="148"/>
                </a:lnTo>
                <a:lnTo>
                  <a:pt x="427" y="154"/>
                </a:lnTo>
                <a:lnTo>
                  <a:pt x="433" y="155"/>
                </a:lnTo>
                <a:lnTo>
                  <a:pt x="441" y="152"/>
                </a:lnTo>
                <a:lnTo>
                  <a:pt x="445" y="158"/>
                </a:lnTo>
                <a:lnTo>
                  <a:pt x="439" y="168"/>
                </a:lnTo>
                <a:lnTo>
                  <a:pt x="441" y="174"/>
                </a:lnTo>
                <a:lnTo>
                  <a:pt x="435" y="188"/>
                </a:lnTo>
                <a:lnTo>
                  <a:pt x="431" y="194"/>
                </a:lnTo>
                <a:lnTo>
                  <a:pt x="423" y="198"/>
                </a:lnTo>
                <a:lnTo>
                  <a:pt x="418" y="191"/>
                </a:lnTo>
                <a:lnTo>
                  <a:pt x="404" y="188"/>
                </a:lnTo>
                <a:lnTo>
                  <a:pt x="401" y="182"/>
                </a:lnTo>
                <a:lnTo>
                  <a:pt x="404" y="177"/>
                </a:lnTo>
                <a:lnTo>
                  <a:pt x="411" y="174"/>
                </a:lnTo>
                <a:lnTo>
                  <a:pt x="418" y="170"/>
                </a:lnTo>
                <a:lnTo>
                  <a:pt x="419" y="161"/>
                </a:lnTo>
                <a:lnTo>
                  <a:pt x="415" y="156"/>
                </a:lnTo>
                <a:lnTo>
                  <a:pt x="394" y="141"/>
                </a:lnTo>
                <a:lnTo>
                  <a:pt x="388" y="143"/>
                </a:lnTo>
                <a:lnTo>
                  <a:pt x="382" y="145"/>
                </a:lnTo>
                <a:lnTo>
                  <a:pt x="378" y="151"/>
                </a:lnTo>
                <a:lnTo>
                  <a:pt x="375" y="161"/>
                </a:lnTo>
                <a:lnTo>
                  <a:pt x="378" y="166"/>
                </a:lnTo>
                <a:lnTo>
                  <a:pt x="376" y="172"/>
                </a:lnTo>
                <a:lnTo>
                  <a:pt x="376" y="178"/>
                </a:lnTo>
                <a:lnTo>
                  <a:pt x="382" y="185"/>
                </a:lnTo>
                <a:lnTo>
                  <a:pt x="378" y="189"/>
                </a:lnTo>
                <a:lnTo>
                  <a:pt x="376" y="196"/>
                </a:lnTo>
                <a:lnTo>
                  <a:pt x="375" y="207"/>
                </a:lnTo>
                <a:lnTo>
                  <a:pt x="385" y="213"/>
                </a:lnTo>
                <a:lnTo>
                  <a:pt x="396" y="229"/>
                </a:lnTo>
                <a:lnTo>
                  <a:pt x="405" y="236"/>
                </a:lnTo>
                <a:lnTo>
                  <a:pt x="413" y="228"/>
                </a:lnTo>
                <a:lnTo>
                  <a:pt x="418" y="227"/>
                </a:lnTo>
                <a:lnTo>
                  <a:pt x="423" y="236"/>
                </a:lnTo>
                <a:lnTo>
                  <a:pt x="424" y="242"/>
                </a:lnTo>
                <a:lnTo>
                  <a:pt x="422" y="248"/>
                </a:lnTo>
                <a:lnTo>
                  <a:pt x="418" y="250"/>
                </a:lnTo>
                <a:lnTo>
                  <a:pt x="410" y="249"/>
                </a:lnTo>
                <a:lnTo>
                  <a:pt x="410" y="254"/>
                </a:lnTo>
                <a:lnTo>
                  <a:pt x="413" y="257"/>
                </a:lnTo>
                <a:lnTo>
                  <a:pt x="415" y="261"/>
                </a:lnTo>
                <a:lnTo>
                  <a:pt x="415" y="265"/>
                </a:lnTo>
                <a:lnTo>
                  <a:pt x="415" y="273"/>
                </a:lnTo>
                <a:lnTo>
                  <a:pt x="412" y="270"/>
                </a:lnTo>
                <a:lnTo>
                  <a:pt x="404" y="266"/>
                </a:lnTo>
                <a:lnTo>
                  <a:pt x="401" y="263"/>
                </a:lnTo>
                <a:lnTo>
                  <a:pt x="398" y="270"/>
                </a:lnTo>
                <a:lnTo>
                  <a:pt x="396" y="270"/>
                </a:lnTo>
                <a:lnTo>
                  <a:pt x="392" y="273"/>
                </a:lnTo>
                <a:lnTo>
                  <a:pt x="401" y="296"/>
                </a:lnTo>
                <a:lnTo>
                  <a:pt x="406" y="306"/>
                </a:lnTo>
                <a:lnTo>
                  <a:pt x="415" y="315"/>
                </a:lnTo>
                <a:lnTo>
                  <a:pt x="413" y="293"/>
                </a:lnTo>
                <a:lnTo>
                  <a:pt x="415" y="286"/>
                </a:lnTo>
                <a:lnTo>
                  <a:pt x="423" y="282"/>
                </a:lnTo>
                <a:lnTo>
                  <a:pt x="423" y="278"/>
                </a:lnTo>
                <a:lnTo>
                  <a:pt x="421" y="272"/>
                </a:lnTo>
                <a:lnTo>
                  <a:pt x="421" y="268"/>
                </a:lnTo>
                <a:lnTo>
                  <a:pt x="423" y="268"/>
                </a:lnTo>
                <a:lnTo>
                  <a:pt x="428" y="273"/>
                </a:lnTo>
                <a:lnTo>
                  <a:pt x="430" y="279"/>
                </a:lnTo>
                <a:lnTo>
                  <a:pt x="431" y="284"/>
                </a:lnTo>
                <a:lnTo>
                  <a:pt x="432" y="298"/>
                </a:lnTo>
                <a:lnTo>
                  <a:pt x="431" y="304"/>
                </a:lnTo>
                <a:lnTo>
                  <a:pt x="423" y="320"/>
                </a:lnTo>
                <a:lnTo>
                  <a:pt x="423" y="326"/>
                </a:lnTo>
                <a:lnTo>
                  <a:pt x="428" y="340"/>
                </a:lnTo>
                <a:lnTo>
                  <a:pt x="426" y="351"/>
                </a:lnTo>
                <a:lnTo>
                  <a:pt x="423" y="361"/>
                </a:lnTo>
                <a:lnTo>
                  <a:pt x="421" y="372"/>
                </a:lnTo>
                <a:lnTo>
                  <a:pt x="423" y="384"/>
                </a:lnTo>
                <a:lnTo>
                  <a:pt x="429" y="393"/>
                </a:lnTo>
                <a:lnTo>
                  <a:pt x="435" y="402"/>
                </a:lnTo>
                <a:lnTo>
                  <a:pt x="439" y="411"/>
                </a:lnTo>
                <a:lnTo>
                  <a:pt x="437" y="417"/>
                </a:lnTo>
                <a:lnTo>
                  <a:pt x="446" y="423"/>
                </a:lnTo>
                <a:lnTo>
                  <a:pt x="450" y="428"/>
                </a:lnTo>
                <a:lnTo>
                  <a:pt x="464" y="453"/>
                </a:lnTo>
                <a:lnTo>
                  <a:pt x="481" y="473"/>
                </a:lnTo>
                <a:lnTo>
                  <a:pt x="495" y="494"/>
                </a:lnTo>
                <a:lnTo>
                  <a:pt x="522" y="526"/>
                </a:lnTo>
                <a:lnTo>
                  <a:pt x="526" y="534"/>
                </a:lnTo>
                <a:lnTo>
                  <a:pt x="529" y="544"/>
                </a:lnTo>
                <a:lnTo>
                  <a:pt x="526" y="557"/>
                </a:lnTo>
                <a:lnTo>
                  <a:pt x="525" y="569"/>
                </a:lnTo>
                <a:lnTo>
                  <a:pt x="522" y="576"/>
                </a:lnTo>
                <a:lnTo>
                  <a:pt x="520" y="577"/>
                </a:lnTo>
                <a:lnTo>
                  <a:pt x="507" y="580"/>
                </a:lnTo>
                <a:lnTo>
                  <a:pt x="504" y="580"/>
                </a:lnTo>
                <a:lnTo>
                  <a:pt x="503" y="576"/>
                </a:lnTo>
                <a:lnTo>
                  <a:pt x="506" y="572"/>
                </a:lnTo>
                <a:lnTo>
                  <a:pt x="511" y="569"/>
                </a:lnTo>
                <a:lnTo>
                  <a:pt x="513" y="567"/>
                </a:lnTo>
                <a:lnTo>
                  <a:pt x="514" y="564"/>
                </a:lnTo>
                <a:lnTo>
                  <a:pt x="516" y="561"/>
                </a:lnTo>
                <a:lnTo>
                  <a:pt x="516" y="559"/>
                </a:lnTo>
                <a:lnTo>
                  <a:pt x="509" y="558"/>
                </a:lnTo>
                <a:lnTo>
                  <a:pt x="495" y="567"/>
                </a:lnTo>
                <a:lnTo>
                  <a:pt x="494" y="570"/>
                </a:lnTo>
                <a:lnTo>
                  <a:pt x="489" y="580"/>
                </a:lnTo>
                <a:lnTo>
                  <a:pt x="487" y="585"/>
                </a:lnTo>
                <a:lnTo>
                  <a:pt x="481" y="587"/>
                </a:lnTo>
                <a:lnTo>
                  <a:pt x="475" y="587"/>
                </a:lnTo>
                <a:lnTo>
                  <a:pt x="473" y="587"/>
                </a:lnTo>
                <a:lnTo>
                  <a:pt x="465" y="581"/>
                </a:lnTo>
                <a:lnTo>
                  <a:pt x="458" y="577"/>
                </a:lnTo>
                <a:lnTo>
                  <a:pt x="446" y="575"/>
                </a:lnTo>
                <a:lnTo>
                  <a:pt x="432" y="575"/>
                </a:lnTo>
                <a:lnTo>
                  <a:pt x="403" y="577"/>
                </a:lnTo>
                <a:lnTo>
                  <a:pt x="377" y="576"/>
                </a:lnTo>
                <a:lnTo>
                  <a:pt x="363" y="577"/>
                </a:lnTo>
                <a:lnTo>
                  <a:pt x="350" y="579"/>
                </a:lnTo>
                <a:lnTo>
                  <a:pt x="337" y="585"/>
                </a:lnTo>
                <a:lnTo>
                  <a:pt x="323" y="592"/>
                </a:lnTo>
                <a:lnTo>
                  <a:pt x="309" y="605"/>
                </a:lnTo>
                <a:lnTo>
                  <a:pt x="289" y="629"/>
                </a:lnTo>
                <a:lnTo>
                  <a:pt x="280" y="637"/>
                </a:lnTo>
                <a:lnTo>
                  <a:pt x="270" y="644"/>
                </a:lnTo>
                <a:lnTo>
                  <a:pt x="246" y="644"/>
                </a:lnTo>
                <a:lnTo>
                  <a:pt x="201" y="625"/>
                </a:lnTo>
                <a:lnTo>
                  <a:pt x="148" y="612"/>
                </a:lnTo>
                <a:lnTo>
                  <a:pt x="132" y="606"/>
                </a:lnTo>
                <a:lnTo>
                  <a:pt x="102" y="592"/>
                </a:lnTo>
                <a:lnTo>
                  <a:pt x="65" y="567"/>
                </a:lnTo>
                <a:lnTo>
                  <a:pt x="51" y="557"/>
                </a:lnTo>
                <a:lnTo>
                  <a:pt x="42" y="546"/>
                </a:lnTo>
                <a:lnTo>
                  <a:pt x="0" y="477"/>
                </a:lnTo>
                <a:lnTo>
                  <a:pt x="3" y="448"/>
                </a:lnTo>
                <a:lnTo>
                  <a:pt x="18" y="426"/>
                </a:lnTo>
                <a:lnTo>
                  <a:pt x="31" y="414"/>
                </a:lnTo>
                <a:lnTo>
                  <a:pt x="45" y="402"/>
                </a:lnTo>
                <a:lnTo>
                  <a:pt x="99" y="372"/>
                </a:lnTo>
                <a:lnTo>
                  <a:pt x="121" y="356"/>
                </a:lnTo>
                <a:lnTo>
                  <a:pt x="134" y="342"/>
                </a:lnTo>
                <a:lnTo>
                  <a:pt x="140" y="331"/>
                </a:lnTo>
                <a:lnTo>
                  <a:pt x="142" y="322"/>
                </a:lnTo>
                <a:lnTo>
                  <a:pt x="139" y="312"/>
                </a:lnTo>
                <a:lnTo>
                  <a:pt x="128" y="293"/>
                </a:lnTo>
                <a:lnTo>
                  <a:pt x="126" y="284"/>
                </a:lnTo>
                <a:lnTo>
                  <a:pt x="126" y="272"/>
                </a:lnTo>
                <a:lnTo>
                  <a:pt x="127" y="258"/>
                </a:lnTo>
                <a:lnTo>
                  <a:pt x="126" y="246"/>
                </a:lnTo>
                <a:lnTo>
                  <a:pt x="123" y="233"/>
                </a:lnTo>
                <a:lnTo>
                  <a:pt x="111" y="210"/>
                </a:lnTo>
                <a:lnTo>
                  <a:pt x="107" y="197"/>
                </a:lnTo>
                <a:lnTo>
                  <a:pt x="106" y="182"/>
                </a:lnTo>
                <a:lnTo>
                  <a:pt x="108" y="96"/>
                </a:lnTo>
                <a:lnTo>
                  <a:pt x="162" y="109"/>
                </a:lnTo>
                <a:lnTo>
                  <a:pt x="185" y="109"/>
                </a:lnTo>
                <a:lnTo>
                  <a:pt x="208" y="106"/>
                </a:lnTo>
                <a:lnTo>
                  <a:pt x="263" y="85"/>
                </a:lnTo>
                <a:lnTo>
                  <a:pt x="275" y="76"/>
                </a:lnTo>
                <a:lnTo>
                  <a:pt x="317" y="27"/>
                </a:lnTo>
                <a:lnTo>
                  <a:pt x="329" y="17"/>
                </a:lnTo>
                <a:lnTo>
                  <a:pt x="360" y="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66" name="Freeform 14942"/>
          <p:cNvSpPr>
            <a:spLocks/>
          </p:cNvSpPr>
          <p:nvPr/>
        </p:nvSpPr>
        <p:spPr bwMode="auto">
          <a:xfrm>
            <a:off x="1874456" y="5012173"/>
            <a:ext cx="222145" cy="245844"/>
          </a:xfrm>
          <a:custGeom>
            <a:avLst/>
            <a:gdLst/>
            <a:ahLst/>
            <a:cxnLst>
              <a:cxn ang="0">
                <a:pos x="407" y="184"/>
              </a:cxn>
              <a:cxn ang="0">
                <a:pos x="389" y="249"/>
              </a:cxn>
              <a:cxn ang="0">
                <a:pos x="407" y="272"/>
              </a:cxn>
              <a:cxn ang="0">
                <a:pos x="413" y="312"/>
              </a:cxn>
              <a:cxn ang="0">
                <a:pos x="368" y="359"/>
              </a:cxn>
              <a:cxn ang="0">
                <a:pos x="343" y="354"/>
              </a:cxn>
              <a:cxn ang="0">
                <a:pos x="325" y="339"/>
              </a:cxn>
              <a:cxn ang="0">
                <a:pos x="301" y="345"/>
              </a:cxn>
              <a:cxn ang="0">
                <a:pos x="291" y="364"/>
              </a:cxn>
              <a:cxn ang="0">
                <a:pos x="292" y="389"/>
              </a:cxn>
              <a:cxn ang="0">
                <a:pos x="304" y="411"/>
              </a:cxn>
              <a:cxn ang="0">
                <a:pos x="321" y="432"/>
              </a:cxn>
              <a:cxn ang="0">
                <a:pos x="292" y="450"/>
              </a:cxn>
              <a:cxn ang="0">
                <a:pos x="249" y="461"/>
              </a:cxn>
              <a:cxn ang="0">
                <a:pos x="218" y="421"/>
              </a:cxn>
              <a:cxn ang="0">
                <a:pos x="182" y="364"/>
              </a:cxn>
              <a:cxn ang="0">
                <a:pos x="177" y="353"/>
              </a:cxn>
              <a:cxn ang="0">
                <a:pos x="152" y="343"/>
              </a:cxn>
              <a:cxn ang="0">
                <a:pos x="114" y="284"/>
              </a:cxn>
              <a:cxn ang="0">
                <a:pos x="58" y="292"/>
              </a:cxn>
              <a:cxn ang="0">
                <a:pos x="33" y="251"/>
              </a:cxn>
              <a:cxn ang="0">
                <a:pos x="25" y="238"/>
              </a:cxn>
              <a:cxn ang="0">
                <a:pos x="18" y="220"/>
              </a:cxn>
              <a:cxn ang="0">
                <a:pos x="4" y="191"/>
              </a:cxn>
              <a:cxn ang="0">
                <a:pos x="1" y="142"/>
              </a:cxn>
              <a:cxn ang="0">
                <a:pos x="25" y="78"/>
              </a:cxn>
              <a:cxn ang="0">
                <a:pos x="47" y="56"/>
              </a:cxn>
              <a:cxn ang="0">
                <a:pos x="92" y="10"/>
              </a:cxn>
              <a:cxn ang="0">
                <a:pos x="114" y="31"/>
              </a:cxn>
              <a:cxn ang="0">
                <a:pos x="118" y="46"/>
              </a:cxn>
              <a:cxn ang="0">
                <a:pos x="132" y="51"/>
              </a:cxn>
              <a:cxn ang="0">
                <a:pos x="170" y="72"/>
              </a:cxn>
              <a:cxn ang="0">
                <a:pos x="183" y="87"/>
              </a:cxn>
              <a:cxn ang="0">
                <a:pos x="178" y="118"/>
              </a:cxn>
              <a:cxn ang="0">
                <a:pos x="188" y="140"/>
              </a:cxn>
              <a:cxn ang="0">
                <a:pos x="195" y="159"/>
              </a:cxn>
              <a:cxn ang="0">
                <a:pos x="220" y="154"/>
              </a:cxn>
              <a:cxn ang="0">
                <a:pos x="228" y="134"/>
              </a:cxn>
              <a:cxn ang="0">
                <a:pos x="249" y="141"/>
              </a:cxn>
              <a:cxn ang="0">
                <a:pos x="245" y="160"/>
              </a:cxn>
              <a:cxn ang="0">
                <a:pos x="254" y="169"/>
              </a:cxn>
              <a:cxn ang="0">
                <a:pos x="283" y="152"/>
              </a:cxn>
              <a:cxn ang="0">
                <a:pos x="309" y="152"/>
              </a:cxn>
            </a:cxnLst>
            <a:rect l="0" t="0" r="r" b="b"/>
            <a:pathLst>
              <a:path w="416" h="463">
                <a:moveTo>
                  <a:pt x="355" y="173"/>
                </a:moveTo>
                <a:lnTo>
                  <a:pt x="387" y="183"/>
                </a:lnTo>
                <a:lnTo>
                  <a:pt x="407" y="184"/>
                </a:lnTo>
                <a:lnTo>
                  <a:pt x="388" y="230"/>
                </a:lnTo>
                <a:lnTo>
                  <a:pt x="386" y="242"/>
                </a:lnTo>
                <a:lnTo>
                  <a:pt x="389" y="249"/>
                </a:lnTo>
                <a:lnTo>
                  <a:pt x="395" y="253"/>
                </a:lnTo>
                <a:lnTo>
                  <a:pt x="400" y="260"/>
                </a:lnTo>
                <a:lnTo>
                  <a:pt x="407" y="272"/>
                </a:lnTo>
                <a:lnTo>
                  <a:pt x="414" y="293"/>
                </a:lnTo>
                <a:lnTo>
                  <a:pt x="416" y="304"/>
                </a:lnTo>
                <a:lnTo>
                  <a:pt x="413" y="312"/>
                </a:lnTo>
                <a:lnTo>
                  <a:pt x="402" y="332"/>
                </a:lnTo>
                <a:lnTo>
                  <a:pt x="373" y="356"/>
                </a:lnTo>
                <a:lnTo>
                  <a:pt x="368" y="359"/>
                </a:lnTo>
                <a:lnTo>
                  <a:pt x="360" y="360"/>
                </a:lnTo>
                <a:lnTo>
                  <a:pt x="352" y="357"/>
                </a:lnTo>
                <a:lnTo>
                  <a:pt x="343" y="354"/>
                </a:lnTo>
                <a:lnTo>
                  <a:pt x="336" y="348"/>
                </a:lnTo>
                <a:lnTo>
                  <a:pt x="330" y="343"/>
                </a:lnTo>
                <a:lnTo>
                  <a:pt x="325" y="339"/>
                </a:lnTo>
                <a:lnTo>
                  <a:pt x="318" y="339"/>
                </a:lnTo>
                <a:lnTo>
                  <a:pt x="310" y="340"/>
                </a:lnTo>
                <a:lnTo>
                  <a:pt x="301" y="345"/>
                </a:lnTo>
                <a:lnTo>
                  <a:pt x="292" y="353"/>
                </a:lnTo>
                <a:lnTo>
                  <a:pt x="289" y="359"/>
                </a:lnTo>
                <a:lnTo>
                  <a:pt x="291" y="364"/>
                </a:lnTo>
                <a:lnTo>
                  <a:pt x="292" y="371"/>
                </a:lnTo>
                <a:lnTo>
                  <a:pt x="292" y="385"/>
                </a:lnTo>
                <a:lnTo>
                  <a:pt x="292" y="389"/>
                </a:lnTo>
                <a:lnTo>
                  <a:pt x="295" y="395"/>
                </a:lnTo>
                <a:lnTo>
                  <a:pt x="298" y="403"/>
                </a:lnTo>
                <a:lnTo>
                  <a:pt x="304" y="411"/>
                </a:lnTo>
                <a:lnTo>
                  <a:pt x="312" y="417"/>
                </a:lnTo>
                <a:lnTo>
                  <a:pt x="318" y="425"/>
                </a:lnTo>
                <a:lnTo>
                  <a:pt x="321" y="432"/>
                </a:lnTo>
                <a:lnTo>
                  <a:pt x="325" y="453"/>
                </a:lnTo>
                <a:lnTo>
                  <a:pt x="300" y="448"/>
                </a:lnTo>
                <a:lnTo>
                  <a:pt x="292" y="450"/>
                </a:lnTo>
                <a:lnTo>
                  <a:pt x="268" y="459"/>
                </a:lnTo>
                <a:lnTo>
                  <a:pt x="258" y="463"/>
                </a:lnTo>
                <a:lnTo>
                  <a:pt x="249" y="461"/>
                </a:lnTo>
                <a:lnTo>
                  <a:pt x="243" y="457"/>
                </a:lnTo>
                <a:lnTo>
                  <a:pt x="235" y="444"/>
                </a:lnTo>
                <a:lnTo>
                  <a:pt x="218" y="421"/>
                </a:lnTo>
                <a:lnTo>
                  <a:pt x="204" y="399"/>
                </a:lnTo>
                <a:lnTo>
                  <a:pt x="182" y="370"/>
                </a:lnTo>
                <a:lnTo>
                  <a:pt x="182" y="364"/>
                </a:lnTo>
                <a:lnTo>
                  <a:pt x="182" y="359"/>
                </a:lnTo>
                <a:lnTo>
                  <a:pt x="181" y="355"/>
                </a:lnTo>
                <a:lnTo>
                  <a:pt x="177" y="353"/>
                </a:lnTo>
                <a:lnTo>
                  <a:pt x="165" y="353"/>
                </a:lnTo>
                <a:lnTo>
                  <a:pt x="159" y="351"/>
                </a:lnTo>
                <a:lnTo>
                  <a:pt x="152" y="343"/>
                </a:lnTo>
                <a:lnTo>
                  <a:pt x="124" y="294"/>
                </a:lnTo>
                <a:lnTo>
                  <a:pt x="119" y="287"/>
                </a:lnTo>
                <a:lnTo>
                  <a:pt x="114" y="284"/>
                </a:lnTo>
                <a:lnTo>
                  <a:pt x="103" y="284"/>
                </a:lnTo>
                <a:lnTo>
                  <a:pt x="95" y="284"/>
                </a:lnTo>
                <a:lnTo>
                  <a:pt x="58" y="292"/>
                </a:lnTo>
                <a:lnTo>
                  <a:pt x="52" y="270"/>
                </a:lnTo>
                <a:lnTo>
                  <a:pt x="44" y="260"/>
                </a:lnTo>
                <a:lnTo>
                  <a:pt x="33" y="251"/>
                </a:lnTo>
                <a:lnTo>
                  <a:pt x="29" y="247"/>
                </a:lnTo>
                <a:lnTo>
                  <a:pt x="26" y="243"/>
                </a:lnTo>
                <a:lnTo>
                  <a:pt x="25" y="238"/>
                </a:lnTo>
                <a:lnTo>
                  <a:pt x="24" y="232"/>
                </a:lnTo>
                <a:lnTo>
                  <a:pt x="22" y="226"/>
                </a:lnTo>
                <a:lnTo>
                  <a:pt x="18" y="220"/>
                </a:lnTo>
                <a:lnTo>
                  <a:pt x="15" y="216"/>
                </a:lnTo>
                <a:lnTo>
                  <a:pt x="8" y="201"/>
                </a:lnTo>
                <a:lnTo>
                  <a:pt x="4" y="191"/>
                </a:lnTo>
                <a:lnTo>
                  <a:pt x="1" y="180"/>
                </a:lnTo>
                <a:lnTo>
                  <a:pt x="0" y="169"/>
                </a:lnTo>
                <a:lnTo>
                  <a:pt x="1" y="142"/>
                </a:lnTo>
                <a:lnTo>
                  <a:pt x="4" y="129"/>
                </a:lnTo>
                <a:lnTo>
                  <a:pt x="8" y="117"/>
                </a:lnTo>
                <a:lnTo>
                  <a:pt x="25" y="78"/>
                </a:lnTo>
                <a:lnTo>
                  <a:pt x="31" y="72"/>
                </a:lnTo>
                <a:lnTo>
                  <a:pt x="41" y="61"/>
                </a:lnTo>
                <a:lnTo>
                  <a:pt x="47" y="56"/>
                </a:lnTo>
                <a:lnTo>
                  <a:pt x="59" y="41"/>
                </a:lnTo>
                <a:lnTo>
                  <a:pt x="81" y="0"/>
                </a:lnTo>
                <a:lnTo>
                  <a:pt x="92" y="10"/>
                </a:lnTo>
                <a:lnTo>
                  <a:pt x="101" y="17"/>
                </a:lnTo>
                <a:lnTo>
                  <a:pt x="108" y="24"/>
                </a:lnTo>
                <a:lnTo>
                  <a:pt x="114" y="31"/>
                </a:lnTo>
                <a:lnTo>
                  <a:pt x="116" y="35"/>
                </a:lnTo>
                <a:lnTo>
                  <a:pt x="117" y="43"/>
                </a:lnTo>
                <a:lnTo>
                  <a:pt x="118" y="46"/>
                </a:lnTo>
                <a:lnTo>
                  <a:pt x="120" y="49"/>
                </a:lnTo>
                <a:lnTo>
                  <a:pt x="124" y="50"/>
                </a:lnTo>
                <a:lnTo>
                  <a:pt x="132" y="51"/>
                </a:lnTo>
                <a:lnTo>
                  <a:pt x="142" y="55"/>
                </a:lnTo>
                <a:lnTo>
                  <a:pt x="151" y="59"/>
                </a:lnTo>
                <a:lnTo>
                  <a:pt x="170" y="72"/>
                </a:lnTo>
                <a:lnTo>
                  <a:pt x="177" y="77"/>
                </a:lnTo>
                <a:lnTo>
                  <a:pt x="182" y="83"/>
                </a:lnTo>
                <a:lnTo>
                  <a:pt x="183" y="87"/>
                </a:lnTo>
                <a:lnTo>
                  <a:pt x="182" y="101"/>
                </a:lnTo>
                <a:lnTo>
                  <a:pt x="179" y="112"/>
                </a:lnTo>
                <a:lnTo>
                  <a:pt x="178" y="118"/>
                </a:lnTo>
                <a:lnTo>
                  <a:pt x="179" y="125"/>
                </a:lnTo>
                <a:lnTo>
                  <a:pt x="182" y="131"/>
                </a:lnTo>
                <a:lnTo>
                  <a:pt x="188" y="140"/>
                </a:lnTo>
                <a:lnTo>
                  <a:pt x="191" y="144"/>
                </a:lnTo>
                <a:lnTo>
                  <a:pt x="191" y="154"/>
                </a:lnTo>
                <a:lnTo>
                  <a:pt x="195" y="159"/>
                </a:lnTo>
                <a:lnTo>
                  <a:pt x="201" y="161"/>
                </a:lnTo>
                <a:lnTo>
                  <a:pt x="213" y="160"/>
                </a:lnTo>
                <a:lnTo>
                  <a:pt x="220" y="154"/>
                </a:lnTo>
                <a:lnTo>
                  <a:pt x="225" y="149"/>
                </a:lnTo>
                <a:lnTo>
                  <a:pt x="226" y="141"/>
                </a:lnTo>
                <a:lnTo>
                  <a:pt x="228" y="134"/>
                </a:lnTo>
                <a:lnTo>
                  <a:pt x="233" y="131"/>
                </a:lnTo>
                <a:lnTo>
                  <a:pt x="238" y="132"/>
                </a:lnTo>
                <a:lnTo>
                  <a:pt x="249" y="141"/>
                </a:lnTo>
                <a:lnTo>
                  <a:pt x="251" y="146"/>
                </a:lnTo>
                <a:lnTo>
                  <a:pt x="251" y="152"/>
                </a:lnTo>
                <a:lnTo>
                  <a:pt x="245" y="160"/>
                </a:lnTo>
                <a:lnTo>
                  <a:pt x="243" y="165"/>
                </a:lnTo>
                <a:lnTo>
                  <a:pt x="246" y="167"/>
                </a:lnTo>
                <a:lnTo>
                  <a:pt x="254" y="169"/>
                </a:lnTo>
                <a:lnTo>
                  <a:pt x="270" y="165"/>
                </a:lnTo>
                <a:lnTo>
                  <a:pt x="277" y="158"/>
                </a:lnTo>
                <a:lnTo>
                  <a:pt x="283" y="152"/>
                </a:lnTo>
                <a:lnTo>
                  <a:pt x="286" y="149"/>
                </a:lnTo>
                <a:lnTo>
                  <a:pt x="295" y="149"/>
                </a:lnTo>
                <a:lnTo>
                  <a:pt x="309" y="152"/>
                </a:lnTo>
                <a:lnTo>
                  <a:pt x="355" y="173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68" name="Freeform 14944"/>
          <p:cNvSpPr>
            <a:spLocks/>
          </p:cNvSpPr>
          <p:nvPr/>
        </p:nvSpPr>
        <p:spPr bwMode="auto">
          <a:xfrm>
            <a:off x="1893192" y="4739894"/>
            <a:ext cx="353290" cy="370087"/>
          </a:xfrm>
          <a:custGeom>
            <a:avLst/>
            <a:gdLst/>
            <a:ahLst/>
            <a:cxnLst>
              <a:cxn ang="0">
                <a:pos x="26" y="431"/>
              </a:cxn>
              <a:cxn ang="0">
                <a:pos x="3" y="373"/>
              </a:cxn>
              <a:cxn ang="0">
                <a:pos x="16" y="345"/>
              </a:cxn>
              <a:cxn ang="0">
                <a:pos x="19" y="322"/>
              </a:cxn>
              <a:cxn ang="0">
                <a:pos x="25" y="287"/>
              </a:cxn>
              <a:cxn ang="0">
                <a:pos x="15" y="228"/>
              </a:cxn>
              <a:cxn ang="0">
                <a:pos x="38" y="233"/>
              </a:cxn>
              <a:cxn ang="0">
                <a:pos x="53" y="244"/>
              </a:cxn>
              <a:cxn ang="0">
                <a:pos x="160" y="238"/>
              </a:cxn>
              <a:cxn ang="0">
                <a:pos x="201" y="232"/>
              </a:cxn>
              <a:cxn ang="0">
                <a:pos x="233" y="176"/>
              </a:cxn>
              <a:cxn ang="0">
                <a:pos x="318" y="169"/>
              </a:cxn>
              <a:cxn ang="0">
                <a:pos x="381" y="145"/>
              </a:cxn>
              <a:cxn ang="0">
                <a:pos x="464" y="62"/>
              </a:cxn>
              <a:cxn ang="0">
                <a:pos x="496" y="23"/>
              </a:cxn>
              <a:cxn ang="0">
                <a:pos x="546" y="8"/>
              </a:cxn>
              <a:cxn ang="0">
                <a:pos x="575" y="216"/>
              </a:cxn>
              <a:cxn ang="0">
                <a:pos x="632" y="268"/>
              </a:cxn>
              <a:cxn ang="0">
                <a:pos x="646" y="325"/>
              </a:cxn>
              <a:cxn ang="0">
                <a:pos x="659" y="350"/>
              </a:cxn>
              <a:cxn ang="0">
                <a:pos x="610" y="404"/>
              </a:cxn>
              <a:cxn ang="0">
                <a:pos x="582" y="447"/>
              </a:cxn>
              <a:cxn ang="0">
                <a:pos x="590" y="478"/>
              </a:cxn>
              <a:cxn ang="0">
                <a:pos x="598" y="507"/>
              </a:cxn>
              <a:cxn ang="0">
                <a:pos x="474" y="561"/>
              </a:cxn>
              <a:cxn ang="0">
                <a:pos x="455" y="589"/>
              </a:cxn>
              <a:cxn ang="0">
                <a:pos x="452" y="614"/>
              </a:cxn>
              <a:cxn ang="0">
                <a:pos x="434" y="642"/>
              </a:cxn>
              <a:cxn ang="0">
                <a:pos x="403" y="674"/>
              </a:cxn>
              <a:cxn ang="0">
                <a:pos x="393" y="689"/>
              </a:cxn>
              <a:cxn ang="0">
                <a:pos x="352" y="698"/>
              </a:cxn>
              <a:cxn ang="0">
                <a:pos x="260" y="664"/>
              </a:cxn>
              <a:cxn ang="0">
                <a:pos x="243" y="674"/>
              </a:cxn>
              <a:cxn ang="0">
                <a:pos x="212" y="683"/>
              </a:cxn>
              <a:cxn ang="0">
                <a:pos x="216" y="667"/>
              </a:cxn>
              <a:cxn ang="0">
                <a:pos x="204" y="648"/>
              </a:cxn>
              <a:cxn ang="0">
                <a:pos x="191" y="656"/>
              </a:cxn>
              <a:cxn ang="0">
                <a:pos x="178" y="675"/>
              </a:cxn>
              <a:cxn ang="0">
                <a:pos x="157" y="671"/>
              </a:cxn>
              <a:cxn ang="0">
                <a:pos x="147" y="647"/>
              </a:cxn>
              <a:cxn ang="0">
                <a:pos x="144" y="629"/>
              </a:cxn>
              <a:cxn ang="0">
                <a:pos x="147" y="599"/>
              </a:cxn>
              <a:cxn ang="0">
                <a:pos x="117" y="575"/>
              </a:cxn>
              <a:cxn ang="0">
                <a:pos x="89" y="566"/>
              </a:cxn>
              <a:cxn ang="0">
                <a:pos x="82" y="559"/>
              </a:cxn>
              <a:cxn ang="0">
                <a:pos x="74" y="540"/>
              </a:cxn>
              <a:cxn ang="0">
                <a:pos x="46" y="516"/>
              </a:cxn>
              <a:cxn ang="0">
                <a:pos x="60" y="512"/>
              </a:cxn>
              <a:cxn ang="0">
                <a:pos x="62" y="489"/>
              </a:cxn>
            </a:cxnLst>
            <a:rect l="0" t="0" r="r" b="b"/>
            <a:pathLst>
              <a:path w="659" h="700">
                <a:moveTo>
                  <a:pt x="51" y="447"/>
                </a:moveTo>
                <a:lnTo>
                  <a:pt x="43" y="437"/>
                </a:lnTo>
                <a:lnTo>
                  <a:pt x="26" y="431"/>
                </a:lnTo>
                <a:lnTo>
                  <a:pt x="21" y="415"/>
                </a:lnTo>
                <a:lnTo>
                  <a:pt x="3" y="385"/>
                </a:lnTo>
                <a:lnTo>
                  <a:pt x="3" y="373"/>
                </a:lnTo>
                <a:lnTo>
                  <a:pt x="6" y="364"/>
                </a:lnTo>
                <a:lnTo>
                  <a:pt x="12" y="355"/>
                </a:lnTo>
                <a:lnTo>
                  <a:pt x="16" y="345"/>
                </a:lnTo>
                <a:lnTo>
                  <a:pt x="17" y="339"/>
                </a:lnTo>
                <a:lnTo>
                  <a:pt x="17" y="327"/>
                </a:lnTo>
                <a:lnTo>
                  <a:pt x="19" y="322"/>
                </a:lnTo>
                <a:lnTo>
                  <a:pt x="28" y="306"/>
                </a:lnTo>
                <a:lnTo>
                  <a:pt x="30" y="304"/>
                </a:lnTo>
                <a:lnTo>
                  <a:pt x="25" y="287"/>
                </a:lnTo>
                <a:lnTo>
                  <a:pt x="6" y="251"/>
                </a:lnTo>
                <a:lnTo>
                  <a:pt x="0" y="233"/>
                </a:lnTo>
                <a:lnTo>
                  <a:pt x="15" y="228"/>
                </a:lnTo>
                <a:lnTo>
                  <a:pt x="23" y="227"/>
                </a:lnTo>
                <a:lnTo>
                  <a:pt x="31" y="228"/>
                </a:lnTo>
                <a:lnTo>
                  <a:pt x="38" y="233"/>
                </a:lnTo>
                <a:lnTo>
                  <a:pt x="40" y="240"/>
                </a:lnTo>
                <a:lnTo>
                  <a:pt x="43" y="244"/>
                </a:lnTo>
                <a:lnTo>
                  <a:pt x="53" y="244"/>
                </a:lnTo>
                <a:lnTo>
                  <a:pt x="73" y="230"/>
                </a:lnTo>
                <a:lnTo>
                  <a:pt x="104" y="230"/>
                </a:lnTo>
                <a:lnTo>
                  <a:pt x="160" y="238"/>
                </a:lnTo>
                <a:lnTo>
                  <a:pt x="155" y="228"/>
                </a:lnTo>
                <a:lnTo>
                  <a:pt x="187" y="236"/>
                </a:lnTo>
                <a:lnTo>
                  <a:pt x="201" y="232"/>
                </a:lnTo>
                <a:lnTo>
                  <a:pt x="214" y="215"/>
                </a:lnTo>
                <a:lnTo>
                  <a:pt x="221" y="192"/>
                </a:lnTo>
                <a:lnTo>
                  <a:pt x="233" y="176"/>
                </a:lnTo>
                <a:lnTo>
                  <a:pt x="248" y="167"/>
                </a:lnTo>
                <a:lnTo>
                  <a:pt x="268" y="165"/>
                </a:lnTo>
                <a:lnTo>
                  <a:pt x="318" y="169"/>
                </a:lnTo>
                <a:lnTo>
                  <a:pt x="342" y="166"/>
                </a:lnTo>
                <a:lnTo>
                  <a:pt x="365" y="157"/>
                </a:lnTo>
                <a:lnTo>
                  <a:pt x="381" y="145"/>
                </a:lnTo>
                <a:lnTo>
                  <a:pt x="427" y="100"/>
                </a:lnTo>
                <a:lnTo>
                  <a:pt x="447" y="74"/>
                </a:lnTo>
                <a:lnTo>
                  <a:pt x="464" y="62"/>
                </a:lnTo>
                <a:lnTo>
                  <a:pt x="472" y="54"/>
                </a:lnTo>
                <a:lnTo>
                  <a:pt x="477" y="45"/>
                </a:lnTo>
                <a:lnTo>
                  <a:pt x="496" y="23"/>
                </a:lnTo>
                <a:lnTo>
                  <a:pt x="534" y="4"/>
                </a:lnTo>
                <a:lnTo>
                  <a:pt x="546" y="0"/>
                </a:lnTo>
                <a:lnTo>
                  <a:pt x="546" y="8"/>
                </a:lnTo>
                <a:lnTo>
                  <a:pt x="558" y="167"/>
                </a:lnTo>
                <a:lnTo>
                  <a:pt x="565" y="198"/>
                </a:lnTo>
                <a:lnTo>
                  <a:pt x="575" y="216"/>
                </a:lnTo>
                <a:lnTo>
                  <a:pt x="612" y="241"/>
                </a:lnTo>
                <a:lnTo>
                  <a:pt x="623" y="252"/>
                </a:lnTo>
                <a:lnTo>
                  <a:pt x="632" y="268"/>
                </a:lnTo>
                <a:lnTo>
                  <a:pt x="636" y="283"/>
                </a:lnTo>
                <a:lnTo>
                  <a:pt x="641" y="313"/>
                </a:lnTo>
                <a:lnTo>
                  <a:pt x="646" y="325"/>
                </a:lnTo>
                <a:lnTo>
                  <a:pt x="650" y="335"/>
                </a:lnTo>
                <a:lnTo>
                  <a:pt x="656" y="343"/>
                </a:lnTo>
                <a:lnTo>
                  <a:pt x="659" y="350"/>
                </a:lnTo>
                <a:lnTo>
                  <a:pt x="659" y="358"/>
                </a:lnTo>
                <a:lnTo>
                  <a:pt x="651" y="380"/>
                </a:lnTo>
                <a:lnTo>
                  <a:pt x="610" y="404"/>
                </a:lnTo>
                <a:lnTo>
                  <a:pt x="605" y="411"/>
                </a:lnTo>
                <a:lnTo>
                  <a:pt x="596" y="421"/>
                </a:lnTo>
                <a:lnTo>
                  <a:pt x="582" y="447"/>
                </a:lnTo>
                <a:lnTo>
                  <a:pt x="580" y="456"/>
                </a:lnTo>
                <a:lnTo>
                  <a:pt x="581" y="465"/>
                </a:lnTo>
                <a:lnTo>
                  <a:pt x="590" y="478"/>
                </a:lnTo>
                <a:lnTo>
                  <a:pt x="596" y="487"/>
                </a:lnTo>
                <a:lnTo>
                  <a:pt x="598" y="494"/>
                </a:lnTo>
                <a:lnTo>
                  <a:pt x="598" y="507"/>
                </a:lnTo>
                <a:lnTo>
                  <a:pt x="549" y="532"/>
                </a:lnTo>
                <a:lnTo>
                  <a:pt x="488" y="553"/>
                </a:lnTo>
                <a:lnTo>
                  <a:pt x="474" y="561"/>
                </a:lnTo>
                <a:lnTo>
                  <a:pt x="464" y="568"/>
                </a:lnTo>
                <a:lnTo>
                  <a:pt x="458" y="580"/>
                </a:lnTo>
                <a:lnTo>
                  <a:pt x="455" y="589"/>
                </a:lnTo>
                <a:lnTo>
                  <a:pt x="453" y="597"/>
                </a:lnTo>
                <a:lnTo>
                  <a:pt x="452" y="609"/>
                </a:lnTo>
                <a:lnTo>
                  <a:pt x="452" y="614"/>
                </a:lnTo>
                <a:lnTo>
                  <a:pt x="448" y="618"/>
                </a:lnTo>
                <a:lnTo>
                  <a:pt x="440" y="629"/>
                </a:lnTo>
                <a:lnTo>
                  <a:pt x="434" y="642"/>
                </a:lnTo>
                <a:lnTo>
                  <a:pt x="427" y="651"/>
                </a:lnTo>
                <a:lnTo>
                  <a:pt x="413" y="666"/>
                </a:lnTo>
                <a:lnTo>
                  <a:pt x="403" y="674"/>
                </a:lnTo>
                <a:lnTo>
                  <a:pt x="397" y="678"/>
                </a:lnTo>
                <a:lnTo>
                  <a:pt x="395" y="682"/>
                </a:lnTo>
                <a:lnTo>
                  <a:pt x="393" y="689"/>
                </a:lnTo>
                <a:lnTo>
                  <a:pt x="388" y="692"/>
                </a:lnTo>
                <a:lnTo>
                  <a:pt x="373" y="700"/>
                </a:lnTo>
                <a:lnTo>
                  <a:pt x="352" y="698"/>
                </a:lnTo>
                <a:lnTo>
                  <a:pt x="321" y="689"/>
                </a:lnTo>
                <a:lnTo>
                  <a:pt x="274" y="668"/>
                </a:lnTo>
                <a:lnTo>
                  <a:pt x="260" y="664"/>
                </a:lnTo>
                <a:lnTo>
                  <a:pt x="251" y="664"/>
                </a:lnTo>
                <a:lnTo>
                  <a:pt x="249" y="668"/>
                </a:lnTo>
                <a:lnTo>
                  <a:pt x="243" y="674"/>
                </a:lnTo>
                <a:lnTo>
                  <a:pt x="235" y="680"/>
                </a:lnTo>
                <a:lnTo>
                  <a:pt x="219" y="684"/>
                </a:lnTo>
                <a:lnTo>
                  <a:pt x="212" y="683"/>
                </a:lnTo>
                <a:lnTo>
                  <a:pt x="209" y="680"/>
                </a:lnTo>
                <a:lnTo>
                  <a:pt x="210" y="675"/>
                </a:lnTo>
                <a:lnTo>
                  <a:pt x="216" y="667"/>
                </a:lnTo>
                <a:lnTo>
                  <a:pt x="217" y="663"/>
                </a:lnTo>
                <a:lnTo>
                  <a:pt x="215" y="657"/>
                </a:lnTo>
                <a:lnTo>
                  <a:pt x="204" y="648"/>
                </a:lnTo>
                <a:lnTo>
                  <a:pt x="198" y="647"/>
                </a:lnTo>
                <a:lnTo>
                  <a:pt x="193" y="649"/>
                </a:lnTo>
                <a:lnTo>
                  <a:pt x="191" y="656"/>
                </a:lnTo>
                <a:lnTo>
                  <a:pt x="190" y="665"/>
                </a:lnTo>
                <a:lnTo>
                  <a:pt x="185" y="671"/>
                </a:lnTo>
                <a:lnTo>
                  <a:pt x="178" y="675"/>
                </a:lnTo>
                <a:lnTo>
                  <a:pt x="166" y="676"/>
                </a:lnTo>
                <a:lnTo>
                  <a:pt x="160" y="675"/>
                </a:lnTo>
                <a:lnTo>
                  <a:pt x="157" y="671"/>
                </a:lnTo>
                <a:lnTo>
                  <a:pt x="156" y="660"/>
                </a:lnTo>
                <a:lnTo>
                  <a:pt x="153" y="656"/>
                </a:lnTo>
                <a:lnTo>
                  <a:pt x="147" y="647"/>
                </a:lnTo>
                <a:lnTo>
                  <a:pt x="144" y="641"/>
                </a:lnTo>
                <a:lnTo>
                  <a:pt x="144" y="634"/>
                </a:lnTo>
                <a:lnTo>
                  <a:pt x="144" y="629"/>
                </a:lnTo>
                <a:lnTo>
                  <a:pt x="147" y="617"/>
                </a:lnTo>
                <a:lnTo>
                  <a:pt x="148" y="604"/>
                </a:lnTo>
                <a:lnTo>
                  <a:pt x="147" y="599"/>
                </a:lnTo>
                <a:lnTo>
                  <a:pt x="143" y="592"/>
                </a:lnTo>
                <a:lnTo>
                  <a:pt x="135" y="587"/>
                </a:lnTo>
                <a:lnTo>
                  <a:pt x="117" y="575"/>
                </a:lnTo>
                <a:lnTo>
                  <a:pt x="107" y="570"/>
                </a:lnTo>
                <a:lnTo>
                  <a:pt x="98" y="567"/>
                </a:lnTo>
                <a:lnTo>
                  <a:pt x="89" y="566"/>
                </a:lnTo>
                <a:lnTo>
                  <a:pt x="85" y="565"/>
                </a:lnTo>
                <a:lnTo>
                  <a:pt x="83" y="562"/>
                </a:lnTo>
                <a:lnTo>
                  <a:pt x="82" y="559"/>
                </a:lnTo>
                <a:lnTo>
                  <a:pt x="81" y="551"/>
                </a:lnTo>
                <a:lnTo>
                  <a:pt x="79" y="546"/>
                </a:lnTo>
                <a:lnTo>
                  <a:pt x="74" y="540"/>
                </a:lnTo>
                <a:lnTo>
                  <a:pt x="66" y="532"/>
                </a:lnTo>
                <a:lnTo>
                  <a:pt x="57" y="525"/>
                </a:lnTo>
                <a:lnTo>
                  <a:pt x="46" y="516"/>
                </a:lnTo>
                <a:lnTo>
                  <a:pt x="54" y="514"/>
                </a:lnTo>
                <a:lnTo>
                  <a:pt x="56" y="514"/>
                </a:lnTo>
                <a:lnTo>
                  <a:pt x="60" y="512"/>
                </a:lnTo>
                <a:lnTo>
                  <a:pt x="63" y="511"/>
                </a:lnTo>
                <a:lnTo>
                  <a:pt x="63" y="502"/>
                </a:lnTo>
                <a:lnTo>
                  <a:pt x="62" y="489"/>
                </a:lnTo>
                <a:lnTo>
                  <a:pt x="51" y="44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70" name="Freeform 14946"/>
          <p:cNvSpPr>
            <a:spLocks/>
          </p:cNvSpPr>
          <p:nvPr/>
        </p:nvSpPr>
        <p:spPr bwMode="auto">
          <a:xfrm>
            <a:off x="2677391" y="3886049"/>
            <a:ext cx="235528" cy="415026"/>
          </a:xfrm>
          <a:custGeom>
            <a:avLst/>
            <a:gdLst/>
            <a:ahLst/>
            <a:cxnLst>
              <a:cxn ang="0">
                <a:pos x="286" y="4"/>
              </a:cxn>
              <a:cxn ang="0">
                <a:pos x="293" y="53"/>
              </a:cxn>
              <a:cxn ang="0">
                <a:pos x="297" y="64"/>
              </a:cxn>
              <a:cxn ang="0">
                <a:pos x="289" y="66"/>
              </a:cxn>
              <a:cxn ang="0">
                <a:pos x="282" y="76"/>
              </a:cxn>
              <a:cxn ang="0">
                <a:pos x="284" y="90"/>
              </a:cxn>
              <a:cxn ang="0">
                <a:pos x="288" y="72"/>
              </a:cxn>
              <a:cxn ang="0">
                <a:pos x="322" y="148"/>
              </a:cxn>
              <a:cxn ang="0">
                <a:pos x="323" y="194"/>
              </a:cxn>
              <a:cxn ang="0">
                <a:pos x="329" y="216"/>
              </a:cxn>
              <a:cxn ang="0">
                <a:pos x="358" y="258"/>
              </a:cxn>
              <a:cxn ang="0">
                <a:pos x="367" y="276"/>
              </a:cxn>
              <a:cxn ang="0">
                <a:pos x="364" y="315"/>
              </a:cxn>
              <a:cxn ang="0">
                <a:pos x="395" y="375"/>
              </a:cxn>
              <a:cxn ang="0">
                <a:pos x="378" y="367"/>
              </a:cxn>
              <a:cxn ang="0">
                <a:pos x="369" y="351"/>
              </a:cxn>
              <a:cxn ang="0">
                <a:pos x="352" y="358"/>
              </a:cxn>
              <a:cxn ang="0">
                <a:pos x="380" y="384"/>
              </a:cxn>
              <a:cxn ang="0">
                <a:pos x="405" y="443"/>
              </a:cxn>
              <a:cxn ang="0">
                <a:pos x="420" y="528"/>
              </a:cxn>
              <a:cxn ang="0">
                <a:pos x="441" y="549"/>
              </a:cxn>
              <a:cxn ang="0">
                <a:pos x="438" y="629"/>
              </a:cxn>
              <a:cxn ang="0">
                <a:pos x="415" y="631"/>
              </a:cxn>
              <a:cxn ang="0">
                <a:pos x="418" y="585"/>
              </a:cxn>
              <a:cxn ang="0">
                <a:pos x="404" y="539"/>
              </a:cxn>
              <a:cxn ang="0">
                <a:pos x="394" y="554"/>
              </a:cxn>
              <a:cxn ang="0">
                <a:pos x="385" y="591"/>
              </a:cxn>
              <a:cxn ang="0">
                <a:pos x="392" y="594"/>
              </a:cxn>
              <a:cxn ang="0">
                <a:pos x="401" y="615"/>
              </a:cxn>
              <a:cxn ang="0">
                <a:pos x="402" y="624"/>
              </a:cxn>
              <a:cxn ang="0">
                <a:pos x="387" y="639"/>
              </a:cxn>
              <a:cxn ang="0">
                <a:pos x="394" y="668"/>
              </a:cxn>
              <a:cxn ang="0">
                <a:pos x="393" y="671"/>
              </a:cxn>
              <a:cxn ang="0">
                <a:pos x="346" y="687"/>
              </a:cxn>
              <a:cxn ang="0">
                <a:pos x="292" y="746"/>
              </a:cxn>
              <a:cxn ang="0">
                <a:pos x="225" y="776"/>
              </a:cxn>
              <a:cxn ang="0">
                <a:pos x="181" y="781"/>
              </a:cxn>
              <a:cxn ang="0">
                <a:pos x="123" y="692"/>
              </a:cxn>
              <a:cxn ang="0">
                <a:pos x="107" y="619"/>
              </a:cxn>
              <a:cxn ang="0">
                <a:pos x="62" y="545"/>
              </a:cxn>
              <a:cxn ang="0">
                <a:pos x="51" y="512"/>
              </a:cxn>
              <a:cxn ang="0">
                <a:pos x="55" y="480"/>
              </a:cxn>
              <a:cxn ang="0">
                <a:pos x="52" y="459"/>
              </a:cxn>
              <a:cxn ang="0">
                <a:pos x="26" y="427"/>
              </a:cxn>
              <a:cxn ang="0">
                <a:pos x="6" y="391"/>
              </a:cxn>
              <a:cxn ang="0">
                <a:pos x="0" y="317"/>
              </a:cxn>
              <a:cxn ang="0">
                <a:pos x="34" y="154"/>
              </a:cxn>
              <a:cxn ang="0">
                <a:pos x="21" y="59"/>
              </a:cxn>
              <a:cxn ang="0">
                <a:pos x="72" y="32"/>
              </a:cxn>
              <a:cxn ang="0">
                <a:pos x="117" y="7"/>
              </a:cxn>
              <a:cxn ang="0">
                <a:pos x="226" y="7"/>
              </a:cxn>
              <a:cxn ang="0">
                <a:pos x="272" y="0"/>
              </a:cxn>
            </a:cxnLst>
            <a:rect l="0" t="0" r="r" b="b"/>
            <a:pathLst>
              <a:path w="441" h="781">
                <a:moveTo>
                  <a:pt x="272" y="0"/>
                </a:moveTo>
                <a:lnTo>
                  <a:pt x="286" y="4"/>
                </a:lnTo>
                <a:lnTo>
                  <a:pt x="289" y="7"/>
                </a:lnTo>
                <a:lnTo>
                  <a:pt x="293" y="53"/>
                </a:lnTo>
                <a:lnTo>
                  <a:pt x="296" y="59"/>
                </a:lnTo>
                <a:lnTo>
                  <a:pt x="297" y="64"/>
                </a:lnTo>
                <a:lnTo>
                  <a:pt x="296" y="66"/>
                </a:lnTo>
                <a:lnTo>
                  <a:pt x="289" y="66"/>
                </a:lnTo>
                <a:lnTo>
                  <a:pt x="286" y="74"/>
                </a:lnTo>
                <a:lnTo>
                  <a:pt x="282" y="76"/>
                </a:lnTo>
                <a:lnTo>
                  <a:pt x="279" y="81"/>
                </a:lnTo>
                <a:lnTo>
                  <a:pt x="284" y="90"/>
                </a:lnTo>
                <a:lnTo>
                  <a:pt x="287" y="76"/>
                </a:lnTo>
                <a:lnTo>
                  <a:pt x="288" y="72"/>
                </a:lnTo>
                <a:lnTo>
                  <a:pt x="310" y="132"/>
                </a:lnTo>
                <a:lnTo>
                  <a:pt x="322" y="148"/>
                </a:lnTo>
                <a:lnTo>
                  <a:pt x="325" y="157"/>
                </a:lnTo>
                <a:lnTo>
                  <a:pt x="323" y="194"/>
                </a:lnTo>
                <a:lnTo>
                  <a:pt x="325" y="203"/>
                </a:lnTo>
                <a:lnTo>
                  <a:pt x="329" y="216"/>
                </a:lnTo>
                <a:lnTo>
                  <a:pt x="337" y="234"/>
                </a:lnTo>
                <a:lnTo>
                  <a:pt x="358" y="258"/>
                </a:lnTo>
                <a:lnTo>
                  <a:pt x="364" y="267"/>
                </a:lnTo>
                <a:lnTo>
                  <a:pt x="367" y="276"/>
                </a:lnTo>
                <a:lnTo>
                  <a:pt x="371" y="304"/>
                </a:lnTo>
                <a:lnTo>
                  <a:pt x="364" y="315"/>
                </a:lnTo>
                <a:lnTo>
                  <a:pt x="373" y="338"/>
                </a:lnTo>
                <a:lnTo>
                  <a:pt x="395" y="375"/>
                </a:lnTo>
                <a:lnTo>
                  <a:pt x="384" y="372"/>
                </a:lnTo>
                <a:lnTo>
                  <a:pt x="378" y="367"/>
                </a:lnTo>
                <a:lnTo>
                  <a:pt x="376" y="358"/>
                </a:lnTo>
                <a:lnTo>
                  <a:pt x="369" y="351"/>
                </a:lnTo>
                <a:lnTo>
                  <a:pt x="353" y="347"/>
                </a:lnTo>
                <a:lnTo>
                  <a:pt x="352" y="358"/>
                </a:lnTo>
                <a:lnTo>
                  <a:pt x="360" y="372"/>
                </a:lnTo>
                <a:lnTo>
                  <a:pt x="380" y="384"/>
                </a:lnTo>
                <a:lnTo>
                  <a:pt x="387" y="394"/>
                </a:lnTo>
                <a:lnTo>
                  <a:pt x="405" y="443"/>
                </a:lnTo>
                <a:lnTo>
                  <a:pt x="413" y="519"/>
                </a:lnTo>
                <a:lnTo>
                  <a:pt x="420" y="528"/>
                </a:lnTo>
                <a:lnTo>
                  <a:pt x="437" y="543"/>
                </a:lnTo>
                <a:lnTo>
                  <a:pt x="441" y="549"/>
                </a:lnTo>
                <a:lnTo>
                  <a:pt x="436" y="603"/>
                </a:lnTo>
                <a:lnTo>
                  <a:pt x="438" y="629"/>
                </a:lnTo>
                <a:lnTo>
                  <a:pt x="433" y="631"/>
                </a:lnTo>
                <a:lnTo>
                  <a:pt x="415" y="631"/>
                </a:lnTo>
                <a:lnTo>
                  <a:pt x="414" y="623"/>
                </a:lnTo>
                <a:lnTo>
                  <a:pt x="418" y="585"/>
                </a:lnTo>
                <a:lnTo>
                  <a:pt x="409" y="550"/>
                </a:lnTo>
                <a:lnTo>
                  <a:pt x="404" y="539"/>
                </a:lnTo>
                <a:lnTo>
                  <a:pt x="395" y="547"/>
                </a:lnTo>
                <a:lnTo>
                  <a:pt x="394" y="554"/>
                </a:lnTo>
                <a:lnTo>
                  <a:pt x="392" y="579"/>
                </a:lnTo>
                <a:lnTo>
                  <a:pt x="385" y="591"/>
                </a:lnTo>
                <a:lnTo>
                  <a:pt x="384" y="597"/>
                </a:lnTo>
                <a:lnTo>
                  <a:pt x="392" y="594"/>
                </a:lnTo>
                <a:lnTo>
                  <a:pt x="396" y="609"/>
                </a:lnTo>
                <a:lnTo>
                  <a:pt x="401" y="615"/>
                </a:lnTo>
                <a:lnTo>
                  <a:pt x="409" y="616"/>
                </a:lnTo>
                <a:lnTo>
                  <a:pt x="402" y="624"/>
                </a:lnTo>
                <a:lnTo>
                  <a:pt x="394" y="631"/>
                </a:lnTo>
                <a:lnTo>
                  <a:pt x="387" y="639"/>
                </a:lnTo>
                <a:lnTo>
                  <a:pt x="386" y="654"/>
                </a:lnTo>
                <a:lnTo>
                  <a:pt x="394" y="668"/>
                </a:lnTo>
                <a:lnTo>
                  <a:pt x="395" y="670"/>
                </a:lnTo>
                <a:lnTo>
                  <a:pt x="393" y="671"/>
                </a:lnTo>
                <a:lnTo>
                  <a:pt x="378" y="679"/>
                </a:lnTo>
                <a:lnTo>
                  <a:pt x="346" y="687"/>
                </a:lnTo>
                <a:lnTo>
                  <a:pt x="334" y="697"/>
                </a:lnTo>
                <a:lnTo>
                  <a:pt x="292" y="746"/>
                </a:lnTo>
                <a:lnTo>
                  <a:pt x="280" y="755"/>
                </a:lnTo>
                <a:lnTo>
                  <a:pt x="225" y="776"/>
                </a:lnTo>
                <a:lnTo>
                  <a:pt x="202" y="781"/>
                </a:lnTo>
                <a:lnTo>
                  <a:pt x="181" y="781"/>
                </a:lnTo>
                <a:lnTo>
                  <a:pt x="125" y="766"/>
                </a:lnTo>
                <a:lnTo>
                  <a:pt x="123" y="692"/>
                </a:lnTo>
                <a:lnTo>
                  <a:pt x="114" y="637"/>
                </a:lnTo>
                <a:lnTo>
                  <a:pt x="107" y="619"/>
                </a:lnTo>
                <a:lnTo>
                  <a:pt x="91" y="587"/>
                </a:lnTo>
                <a:lnTo>
                  <a:pt x="62" y="545"/>
                </a:lnTo>
                <a:lnTo>
                  <a:pt x="54" y="528"/>
                </a:lnTo>
                <a:lnTo>
                  <a:pt x="51" y="512"/>
                </a:lnTo>
                <a:lnTo>
                  <a:pt x="52" y="495"/>
                </a:lnTo>
                <a:lnTo>
                  <a:pt x="55" y="480"/>
                </a:lnTo>
                <a:lnTo>
                  <a:pt x="56" y="468"/>
                </a:lnTo>
                <a:lnTo>
                  <a:pt x="52" y="459"/>
                </a:lnTo>
                <a:lnTo>
                  <a:pt x="47" y="450"/>
                </a:lnTo>
                <a:lnTo>
                  <a:pt x="26" y="427"/>
                </a:lnTo>
                <a:lnTo>
                  <a:pt x="16" y="412"/>
                </a:lnTo>
                <a:lnTo>
                  <a:pt x="6" y="391"/>
                </a:lnTo>
                <a:lnTo>
                  <a:pt x="0" y="361"/>
                </a:lnTo>
                <a:lnTo>
                  <a:pt x="0" y="317"/>
                </a:lnTo>
                <a:lnTo>
                  <a:pt x="28" y="210"/>
                </a:lnTo>
                <a:lnTo>
                  <a:pt x="34" y="154"/>
                </a:lnTo>
                <a:lnTo>
                  <a:pt x="32" y="107"/>
                </a:lnTo>
                <a:lnTo>
                  <a:pt x="21" y="59"/>
                </a:lnTo>
                <a:lnTo>
                  <a:pt x="51" y="41"/>
                </a:lnTo>
                <a:lnTo>
                  <a:pt x="72" y="32"/>
                </a:lnTo>
                <a:lnTo>
                  <a:pt x="104" y="12"/>
                </a:lnTo>
                <a:lnTo>
                  <a:pt x="117" y="7"/>
                </a:lnTo>
                <a:lnTo>
                  <a:pt x="150" y="3"/>
                </a:lnTo>
                <a:lnTo>
                  <a:pt x="226" y="7"/>
                </a:lnTo>
                <a:lnTo>
                  <a:pt x="261" y="0"/>
                </a:lnTo>
                <a:lnTo>
                  <a:pt x="272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72" name="Freeform 14948"/>
          <p:cNvSpPr>
            <a:spLocks/>
          </p:cNvSpPr>
          <p:nvPr/>
        </p:nvSpPr>
        <p:spPr bwMode="auto">
          <a:xfrm>
            <a:off x="2217042" y="3626988"/>
            <a:ext cx="454996" cy="533983"/>
          </a:xfrm>
          <a:custGeom>
            <a:avLst/>
            <a:gdLst/>
            <a:ahLst/>
            <a:cxnLst>
              <a:cxn ang="0">
                <a:pos x="82" y="1009"/>
              </a:cxn>
              <a:cxn ang="0">
                <a:pos x="72" y="970"/>
              </a:cxn>
              <a:cxn ang="0">
                <a:pos x="23" y="957"/>
              </a:cxn>
              <a:cxn ang="0">
                <a:pos x="16" y="904"/>
              </a:cxn>
              <a:cxn ang="0">
                <a:pos x="2" y="861"/>
              </a:cxn>
              <a:cxn ang="0">
                <a:pos x="27" y="760"/>
              </a:cxn>
              <a:cxn ang="0">
                <a:pos x="25" y="714"/>
              </a:cxn>
              <a:cxn ang="0">
                <a:pos x="43" y="673"/>
              </a:cxn>
              <a:cxn ang="0">
                <a:pos x="63" y="671"/>
              </a:cxn>
              <a:cxn ang="0">
                <a:pos x="94" y="653"/>
              </a:cxn>
              <a:cxn ang="0">
                <a:pos x="109" y="612"/>
              </a:cxn>
              <a:cxn ang="0">
                <a:pos x="119" y="560"/>
              </a:cxn>
              <a:cxn ang="0">
                <a:pos x="131" y="480"/>
              </a:cxn>
              <a:cxn ang="0">
                <a:pos x="117" y="451"/>
              </a:cxn>
              <a:cxn ang="0">
                <a:pos x="111" y="412"/>
              </a:cxn>
              <a:cxn ang="0">
                <a:pos x="155" y="356"/>
              </a:cxn>
              <a:cxn ang="0">
                <a:pos x="93" y="308"/>
              </a:cxn>
              <a:cxn ang="0">
                <a:pos x="82" y="271"/>
              </a:cxn>
              <a:cxn ang="0">
                <a:pos x="130" y="246"/>
              </a:cxn>
              <a:cxn ang="0">
                <a:pos x="176" y="239"/>
              </a:cxn>
              <a:cxn ang="0">
                <a:pos x="173" y="208"/>
              </a:cxn>
              <a:cxn ang="0">
                <a:pos x="197" y="174"/>
              </a:cxn>
              <a:cxn ang="0">
                <a:pos x="211" y="141"/>
              </a:cxn>
              <a:cxn ang="0">
                <a:pos x="226" y="107"/>
              </a:cxn>
              <a:cxn ang="0">
                <a:pos x="182" y="53"/>
              </a:cxn>
              <a:cxn ang="0">
                <a:pos x="168" y="5"/>
              </a:cxn>
              <a:cxn ang="0">
                <a:pos x="241" y="26"/>
              </a:cxn>
              <a:cxn ang="0">
                <a:pos x="260" y="66"/>
              </a:cxn>
              <a:cxn ang="0">
                <a:pos x="298" y="77"/>
              </a:cxn>
              <a:cxn ang="0">
                <a:pos x="347" y="124"/>
              </a:cxn>
              <a:cxn ang="0">
                <a:pos x="398" y="122"/>
              </a:cxn>
              <a:cxn ang="0">
                <a:pos x="485" y="179"/>
              </a:cxn>
              <a:cxn ang="0">
                <a:pos x="490" y="231"/>
              </a:cxn>
              <a:cxn ang="0">
                <a:pos x="514" y="277"/>
              </a:cxn>
              <a:cxn ang="0">
                <a:pos x="544" y="307"/>
              </a:cxn>
              <a:cxn ang="0">
                <a:pos x="576" y="267"/>
              </a:cxn>
              <a:cxn ang="0">
                <a:pos x="586" y="235"/>
              </a:cxn>
              <a:cxn ang="0">
                <a:pos x="675" y="278"/>
              </a:cxn>
              <a:cxn ang="0">
                <a:pos x="748" y="377"/>
              </a:cxn>
              <a:cxn ang="0">
                <a:pos x="804" y="398"/>
              </a:cxn>
              <a:cxn ang="0">
                <a:pos x="850" y="524"/>
              </a:cxn>
              <a:cxn ang="0">
                <a:pos x="740" y="535"/>
              </a:cxn>
              <a:cxn ang="0">
                <a:pos x="712" y="538"/>
              </a:cxn>
              <a:cxn ang="0">
                <a:pos x="722" y="566"/>
              </a:cxn>
              <a:cxn ang="0">
                <a:pos x="695" y="637"/>
              </a:cxn>
              <a:cxn ang="0">
                <a:pos x="306" y="812"/>
              </a:cxn>
              <a:cxn ang="0">
                <a:pos x="211" y="882"/>
              </a:cxn>
              <a:cxn ang="0">
                <a:pos x="138" y="975"/>
              </a:cxn>
            </a:cxnLst>
            <a:rect l="0" t="0" r="r" b="b"/>
            <a:pathLst>
              <a:path w="850" h="1014">
                <a:moveTo>
                  <a:pt x="138" y="975"/>
                </a:moveTo>
                <a:lnTo>
                  <a:pt x="96" y="1005"/>
                </a:lnTo>
                <a:lnTo>
                  <a:pt x="83" y="1014"/>
                </a:lnTo>
                <a:lnTo>
                  <a:pt x="82" y="1009"/>
                </a:lnTo>
                <a:lnTo>
                  <a:pt x="72" y="989"/>
                </a:lnTo>
                <a:lnTo>
                  <a:pt x="71" y="982"/>
                </a:lnTo>
                <a:lnTo>
                  <a:pt x="72" y="976"/>
                </a:lnTo>
                <a:lnTo>
                  <a:pt x="72" y="970"/>
                </a:lnTo>
                <a:lnTo>
                  <a:pt x="68" y="963"/>
                </a:lnTo>
                <a:lnTo>
                  <a:pt x="58" y="959"/>
                </a:lnTo>
                <a:lnTo>
                  <a:pt x="34" y="962"/>
                </a:lnTo>
                <a:lnTo>
                  <a:pt x="23" y="957"/>
                </a:lnTo>
                <a:lnTo>
                  <a:pt x="15" y="945"/>
                </a:lnTo>
                <a:lnTo>
                  <a:pt x="15" y="931"/>
                </a:lnTo>
                <a:lnTo>
                  <a:pt x="18" y="916"/>
                </a:lnTo>
                <a:lnTo>
                  <a:pt x="16" y="904"/>
                </a:lnTo>
                <a:lnTo>
                  <a:pt x="9" y="891"/>
                </a:lnTo>
                <a:lnTo>
                  <a:pt x="2" y="886"/>
                </a:lnTo>
                <a:lnTo>
                  <a:pt x="0" y="878"/>
                </a:lnTo>
                <a:lnTo>
                  <a:pt x="2" y="861"/>
                </a:lnTo>
                <a:lnTo>
                  <a:pt x="25" y="797"/>
                </a:lnTo>
                <a:lnTo>
                  <a:pt x="28" y="772"/>
                </a:lnTo>
                <a:lnTo>
                  <a:pt x="28" y="767"/>
                </a:lnTo>
                <a:lnTo>
                  <a:pt x="27" y="760"/>
                </a:lnTo>
                <a:lnTo>
                  <a:pt x="20" y="746"/>
                </a:lnTo>
                <a:lnTo>
                  <a:pt x="19" y="741"/>
                </a:lnTo>
                <a:lnTo>
                  <a:pt x="20" y="727"/>
                </a:lnTo>
                <a:lnTo>
                  <a:pt x="25" y="714"/>
                </a:lnTo>
                <a:lnTo>
                  <a:pt x="38" y="690"/>
                </a:lnTo>
                <a:lnTo>
                  <a:pt x="41" y="684"/>
                </a:lnTo>
                <a:lnTo>
                  <a:pt x="42" y="678"/>
                </a:lnTo>
                <a:lnTo>
                  <a:pt x="43" y="673"/>
                </a:lnTo>
                <a:lnTo>
                  <a:pt x="49" y="667"/>
                </a:lnTo>
                <a:lnTo>
                  <a:pt x="58" y="665"/>
                </a:lnTo>
                <a:lnTo>
                  <a:pt x="61" y="667"/>
                </a:lnTo>
                <a:lnTo>
                  <a:pt x="63" y="671"/>
                </a:lnTo>
                <a:lnTo>
                  <a:pt x="68" y="674"/>
                </a:lnTo>
                <a:lnTo>
                  <a:pt x="80" y="671"/>
                </a:lnTo>
                <a:lnTo>
                  <a:pt x="88" y="663"/>
                </a:lnTo>
                <a:lnTo>
                  <a:pt x="94" y="653"/>
                </a:lnTo>
                <a:lnTo>
                  <a:pt x="102" y="635"/>
                </a:lnTo>
                <a:lnTo>
                  <a:pt x="104" y="626"/>
                </a:lnTo>
                <a:lnTo>
                  <a:pt x="105" y="621"/>
                </a:lnTo>
                <a:lnTo>
                  <a:pt x="109" y="612"/>
                </a:lnTo>
                <a:lnTo>
                  <a:pt x="118" y="599"/>
                </a:lnTo>
                <a:lnTo>
                  <a:pt x="121" y="591"/>
                </a:lnTo>
                <a:lnTo>
                  <a:pt x="121" y="580"/>
                </a:lnTo>
                <a:lnTo>
                  <a:pt x="119" y="560"/>
                </a:lnTo>
                <a:lnTo>
                  <a:pt x="120" y="549"/>
                </a:lnTo>
                <a:lnTo>
                  <a:pt x="135" y="515"/>
                </a:lnTo>
                <a:lnTo>
                  <a:pt x="139" y="498"/>
                </a:lnTo>
                <a:lnTo>
                  <a:pt x="131" y="480"/>
                </a:lnTo>
                <a:lnTo>
                  <a:pt x="131" y="471"/>
                </a:lnTo>
                <a:lnTo>
                  <a:pt x="127" y="464"/>
                </a:lnTo>
                <a:lnTo>
                  <a:pt x="120" y="458"/>
                </a:lnTo>
                <a:lnTo>
                  <a:pt x="117" y="451"/>
                </a:lnTo>
                <a:lnTo>
                  <a:pt x="123" y="443"/>
                </a:lnTo>
                <a:lnTo>
                  <a:pt x="120" y="433"/>
                </a:lnTo>
                <a:lnTo>
                  <a:pt x="113" y="423"/>
                </a:lnTo>
                <a:lnTo>
                  <a:pt x="111" y="412"/>
                </a:lnTo>
                <a:lnTo>
                  <a:pt x="117" y="403"/>
                </a:lnTo>
                <a:lnTo>
                  <a:pt x="144" y="377"/>
                </a:lnTo>
                <a:lnTo>
                  <a:pt x="154" y="363"/>
                </a:lnTo>
                <a:lnTo>
                  <a:pt x="155" y="356"/>
                </a:lnTo>
                <a:lnTo>
                  <a:pt x="150" y="350"/>
                </a:lnTo>
                <a:lnTo>
                  <a:pt x="111" y="319"/>
                </a:lnTo>
                <a:lnTo>
                  <a:pt x="101" y="314"/>
                </a:lnTo>
                <a:lnTo>
                  <a:pt x="93" y="308"/>
                </a:lnTo>
                <a:lnTo>
                  <a:pt x="87" y="301"/>
                </a:lnTo>
                <a:lnTo>
                  <a:pt x="85" y="291"/>
                </a:lnTo>
                <a:lnTo>
                  <a:pt x="86" y="281"/>
                </a:lnTo>
                <a:lnTo>
                  <a:pt x="82" y="271"/>
                </a:lnTo>
                <a:lnTo>
                  <a:pt x="82" y="262"/>
                </a:lnTo>
                <a:lnTo>
                  <a:pt x="88" y="255"/>
                </a:lnTo>
                <a:lnTo>
                  <a:pt x="101" y="254"/>
                </a:lnTo>
                <a:lnTo>
                  <a:pt x="130" y="246"/>
                </a:lnTo>
                <a:lnTo>
                  <a:pt x="140" y="245"/>
                </a:lnTo>
                <a:lnTo>
                  <a:pt x="159" y="247"/>
                </a:lnTo>
                <a:lnTo>
                  <a:pt x="169" y="246"/>
                </a:lnTo>
                <a:lnTo>
                  <a:pt x="176" y="239"/>
                </a:lnTo>
                <a:lnTo>
                  <a:pt x="177" y="232"/>
                </a:lnTo>
                <a:lnTo>
                  <a:pt x="170" y="220"/>
                </a:lnTo>
                <a:lnTo>
                  <a:pt x="170" y="213"/>
                </a:lnTo>
                <a:lnTo>
                  <a:pt x="173" y="208"/>
                </a:lnTo>
                <a:lnTo>
                  <a:pt x="182" y="201"/>
                </a:lnTo>
                <a:lnTo>
                  <a:pt x="187" y="197"/>
                </a:lnTo>
                <a:lnTo>
                  <a:pt x="194" y="187"/>
                </a:lnTo>
                <a:lnTo>
                  <a:pt x="197" y="174"/>
                </a:lnTo>
                <a:lnTo>
                  <a:pt x="198" y="152"/>
                </a:lnTo>
                <a:lnTo>
                  <a:pt x="201" y="145"/>
                </a:lnTo>
                <a:lnTo>
                  <a:pt x="207" y="139"/>
                </a:lnTo>
                <a:lnTo>
                  <a:pt x="211" y="141"/>
                </a:lnTo>
                <a:lnTo>
                  <a:pt x="214" y="144"/>
                </a:lnTo>
                <a:lnTo>
                  <a:pt x="218" y="143"/>
                </a:lnTo>
                <a:lnTo>
                  <a:pt x="220" y="139"/>
                </a:lnTo>
                <a:lnTo>
                  <a:pt x="226" y="107"/>
                </a:lnTo>
                <a:lnTo>
                  <a:pt x="226" y="96"/>
                </a:lnTo>
                <a:lnTo>
                  <a:pt x="220" y="86"/>
                </a:lnTo>
                <a:lnTo>
                  <a:pt x="211" y="76"/>
                </a:lnTo>
                <a:lnTo>
                  <a:pt x="182" y="53"/>
                </a:lnTo>
                <a:lnTo>
                  <a:pt x="174" y="45"/>
                </a:lnTo>
                <a:lnTo>
                  <a:pt x="170" y="33"/>
                </a:lnTo>
                <a:lnTo>
                  <a:pt x="169" y="7"/>
                </a:lnTo>
                <a:lnTo>
                  <a:pt x="168" y="5"/>
                </a:lnTo>
                <a:lnTo>
                  <a:pt x="185" y="0"/>
                </a:lnTo>
                <a:lnTo>
                  <a:pt x="204" y="3"/>
                </a:lnTo>
                <a:lnTo>
                  <a:pt x="215" y="8"/>
                </a:lnTo>
                <a:lnTo>
                  <a:pt x="241" y="26"/>
                </a:lnTo>
                <a:lnTo>
                  <a:pt x="249" y="36"/>
                </a:lnTo>
                <a:lnTo>
                  <a:pt x="255" y="46"/>
                </a:lnTo>
                <a:lnTo>
                  <a:pt x="257" y="56"/>
                </a:lnTo>
                <a:lnTo>
                  <a:pt x="260" y="66"/>
                </a:lnTo>
                <a:lnTo>
                  <a:pt x="263" y="71"/>
                </a:lnTo>
                <a:lnTo>
                  <a:pt x="267" y="75"/>
                </a:lnTo>
                <a:lnTo>
                  <a:pt x="288" y="75"/>
                </a:lnTo>
                <a:lnTo>
                  <a:pt x="298" y="77"/>
                </a:lnTo>
                <a:lnTo>
                  <a:pt x="312" y="87"/>
                </a:lnTo>
                <a:lnTo>
                  <a:pt x="322" y="96"/>
                </a:lnTo>
                <a:lnTo>
                  <a:pt x="339" y="117"/>
                </a:lnTo>
                <a:lnTo>
                  <a:pt x="347" y="124"/>
                </a:lnTo>
                <a:lnTo>
                  <a:pt x="355" y="128"/>
                </a:lnTo>
                <a:lnTo>
                  <a:pt x="366" y="128"/>
                </a:lnTo>
                <a:lnTo>
                  <a:pt x="388" y="124"/>
                </a:lnTo>
                <a:lnTo>
                  <a:pt x="398" y="122"/>
                </a:lnTo>
                <a:lnTo>
                  <a:pt x="410" y="125"/>
                </a:lnTo>
                <a:lnTo>
                  <a:pt x="426" y="132"/>
                </a:lnTo>
                <a:lnTo>
                  <a:pt x="449" y="146"/>
                </a:lnTo>
                <a:lnTo>
                  <a:pt x="485" y="179"/>
                </a:lnTo>
                <a:lnTo>
                  <a:pt x="491" y="187"/>
                </a:lnTo>
                <a:lnTo>
                  <a:pt x="493" y="196"/>
                </a:lnTo>
                <a:lnTo>
                  <a:pt x="493" y="208"/>
                </a:lnTo>
                <a:lnTo>
                  <a:pt x="490" y="231"/>
                </a:lnTo>
                <a:lnTo>
                  <a:pt x="490" y="244"/>
                </a:lnTo>
                <a:lnTo>
                  <a:pt x="493" y="253"/>
                </a:lnTo>
                <a:lnTo>
                  <a:pt x="508" y="269"/>
                </a:lnTo>
                <a:lnTo>
                  <a:pt x="514" y="277"/>
                </a:lnTo>
                <a:lnTo>
                  <a:pt x="521" y="296"/>
                </a:lnTo>
                <a:lnTo>
                  <a:pt x="528" y="304"/>
                </a:lnTo>
                <a:lnTo>
                  <a:pt x="535" y="308"/>
                </a:lnTo>
                <a:lnTo>
                  <a:pt x="544" y="307"/>
                </a:lnTo>
                <a:lnTo>
                  <a:pt x="554" y="302"/>
                </a:lnTo>
                <a:lnTo>
                  <a:pt x="569" y="288"/>
                </a:lnTo>
                <a:lnTo>
                  <a:pt x="575" y="277"/>
                </a:lnTo>
                <a:lnTo>
                  <a:pt x="576" y="267"/>
                </a:lnTo>
                <a:lnTo>
                  <a:pt x="572" y="251"/>
                </a:lnTo>
                <a:lnTo>
                  <a:pt x="572" y="240"/>
                </a:lnTo>
                <a:lnTo>
                  <a:pt x="577" y="236"/>
                </a:lnTo>
                <a:lnTo>
                  <a:pt x="586" y="235"/>
                </a:lnTo>
                <a:lnTo>
                  <a:pt x="618" y="244"/>
                </a:lnTo>
                <a:lnTo>
                  <a:pt x="638" y="246"/>
                </a:lnTo>
                <a:lnTo>
                  <a:pt x="663" y="271"/>
                </a:lnTo>
                <a:lnTo>
                  <a:pt x="675" y="278"/>
                </a:lnTo>
                <a:lnTo>
                  <a:pt x="701" y="304"/>
                </a:lnTo>
                <a:lnTo>
                  <a:pt x="726" y="352"/>
                </a:lnTo>
                <a:lnTo>
                  <a:pt x="733" y="362"/>
                </a:lnTo>
                <a:lnTo>
                  <a:pt x="748" y="377"/>
                </a:lnTo>
                <a:lnTo>
                  <a:pt x="761" y="384"/>
                </a:lnTo>
                <a:lnTo>
                  <a:pt x="772" y="389"/>
                </a:lnTo>
                <a:lnTo>
                  <a:pt x="795" y="395"/>
                </a:lnTo>
                <a:lnTo>
                  <a:pt x="804" y="398"/>
                </a:lnTo>
                <a:lnTo>
                  <a:pt x="811" y="407"/>
                </a:lnTo>
                <a:lnTo>
                  <a:pt x="819" y="425"/>
                </a:lnTo>
                <a:lnTo>
                  <a:pt x="834" y="487"/>
                </a:lnTo>
                <a:lnTo>
                  <a:pt x="850" y="524"/>
                </a:lnTo>
                <a:lnTo>
                  <a:pt x="767" y="544"/>
                </a:lnTo>
                <a:lnTo>
                  <a:pt x="761" y="544"/>
                </a:lnTo>
                <a:lnTo>
                  <a:pt x="755" y="542"/>
                </a:lnTo>
                <a:lnTo>
                  <a:pt x="740" y="535"/>
                </a:lnTo>
                <a:lnTo>
                  <a:pt x="732" y="533"/>
                </a:lnTo>
                <a:lnTo>
                  <a:pt x="723" y="533"/>
                </a:lnTo>
                <a:lnTo>
                  <a:pt x="716" y="534"/>
                </a:lnTo>
                <a:lnTo>
                  <a:pt x="712" y="538"/>
                </a:lnTo>
                <a:lnTo>
                  <a:pt x="711" y="543"/>
                </a:lnTo>
                <a:lnTo>
                  <a:pt x="713" y="549"/>
                </a:lnTo>
                <a:lnTo>
                  <a:pt x="720" y="559"/>
                </a:lnTo>
                <a:lnTo>
                  <a:pt x="722" y="566"/>
                </a:lnTo>
                <a:lnTo>
                  <a:pt x="723" y="575"/>
                </a:lnTo>
                <a:lnTo>
                  <a:pt x="721" y="589"/>
                </a:lnTo>
                <a:lnTo>
                  <a:pt x="713" y="608"/>
                </a:lnTo>
                <a:lnTo>
                  <a:pt x="695" y="637"/>
                </a:lnTo>
                <a:lnTo>
                  <a:pt x="664" y="666"/>
                </a:lnTo>
                <a:lnTo>
                  <a:pt x="616" y="701"/>
                </a:lnTo>
                <a:lnTo>
                  <a:pt x="544" y="735"/>
                </a:lnTo>
                <a:lnTo>
                  <a:pt x="306" y="812"/>
                </a:lnTo>
                <a:lnTo>
                  <a:pt x="262" y="834"/>
                </a:lnTo>
                <a:lnTo>
                  <a:pt x="236" y="851"/>
                </a:lnTo>
                <a:lnTo>
                  <a:pt x="221" y="865"/>
                </a:lnTo>
                <a:lnTo>
                  <a:pt x="211" y="882"/>
                </a:lnTo>
                <a:lnTo>
                  <a:pt x="203" y="902"/>
                </a:lnTo>
                <a:lnTo>
                  <a:pt x="188" y="925"/>
                </a:lnTo>
                <a:lnTo>
                  <a:pt x="164" y="951"/>
                </a:lnTo>
                <a:lnTo>
                  <a:pt x="138" y="97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74" name="Freeform 14950"/>
          <p:cNvSpPr>
            <a:spLocks/>
          </p:cNvSpPr>
          <p:nvPr/>
        </p:nvSpPr>
        <p:spPr bwMode="auto">
          <a:xfrm>
            <a:off x="2158160" y="3381144"/>
            <a:ext cx="564729" cy="409740"/>
          </a:xfrm>
          <a:custGeom>
            <a:avLst/>
            <a:gdLst/>
            <a:ahLst/>
            <a:cxnLst>
              <a:cxn ang="0">
                <a:pos x="277" y="464"/>
              </a:cxn>
              <a:cxn ang="0">
                <a:pos x="222" y="446"/>
              </a:cxn>
              <a:cxn ang="0">
                <a:pos x="207" y="414"/>
              </a:cxn>
              <a:cxn ang="0">
                <a:pos x="195" y="398"/>
              </a:cxn>
              <a:cxn ang="0">
                <a:pos x="172" y="398"/>
              </a:cxn>
              <a:cxn ang="0">
                <a:pos x="152" y="411"/>
              </a:cxn>
              <a:cxn ang="0">
                <a:pos x="76" y="322"/>
              </a:cxn>
              <a:cxn ang="0">
                <a:pos x="53" y="265"/>
              </a:cxn>
              <a:cxn ang="0">
                <a:pos x="0" y="218"/>
              </a:cxn>
              <a:cxn ang="0">
                <a:pos x="33" y="157"/>
              </a:cxn>
              <a:cxn ang="0">
                <a:pos x="56" y="162"/>
              </a:cxn>
              <a:cxn ang="0">
                <a:pos x="148" y="118"/>
              </a:cxn>
              <a:cxn ang="0">
                <a:pos x="194" y="57"/>
              </a:cxn>
              <a:cxn ang="0">
                <a:pos x="186" y="26"/>
              </a:cxn>
              <a:cxn ang="0">
                <a:pos x="293" y="25"/>
              </a:cxn>
              <a:cxn ang="0">
                <a:pos x="345" y="3"/>
              </a:cxn>
              <a:cxn ang="0">
                <a:pos x="379" y="53"/>
              </a:cxn>
              <a:cxn ang="0">
                <a:pos x="427" y="6"/>
              </a:cxn>
              <a:cxn ang="0">
                <a:pos x="513" y="9"/>
              </a:cxn>
              <a:cxn ang="0">
                <a:pos x="562" y="27"/>
              </a:cxn>
              <a:cxn ang="0">
                <a:pos x="564" y="45"/>
              </a:cxn>
              <a:cxn ang="0">
                <a:pos x="593" y="78"/>
              </a:cxn>
              <a:cxn ang="0">
                <a:pos x="682" y="65"/>
              </a:cxn>
              <a:cxn ang="0">
                <a:pos x="757" y="94"/>
              </a:cxn>
              <a:cxn ang="0">
                <a:pos x="816" y="144"/>
              </a:cxn>
              <a:cxn ang="0">
                <a:pos x="807" y="154"/>
              </a:cxn>
              <a:cxn ang="0">
                <a:pos x="825" y="144"/>
              </a:cxn>
              <a:cxn ang="0">
                <a:pos x="961" y="383"/>
              </a:cxn>
              <a:cxn ang="0">
                <a:pos x="993" y="415"/>
              </a:cxn>
              <a:cxn ang="0">
                <a:pos x="962" y="421"/>
              </a:cxn>
              <a:cxn ang="0">
                <a:pos x="1009" y="411"/>
              </a:cxn>
              <a:cxn ang="0">
                <a:pos x="1020" y="446"/>
              </a:cxn>
              <a:cxn ang="0">
                <a:pos x="1056" y="474"/>
              </a:cxn>
              <a:cxn ang="0">
                <a:pos x="992" y="483"/>
              </a:cxn>
              <a:cxn ang="0">
                <a:pos x="799" y="531"/>
              </a:cxn>
              <a:cxn ang="0">
                <a:pos x="767" y="569"/>
              </a:cxn>
              <a:cxn ang="0">
                <a:pos x="737" y="623"/>
              </a:cxn>
              <a:cxn ang="0">
                <a:pos x="770" y="678"/>
              </a:cxn>
              <a:cxn ang="0">
                <a:pos x="698" y="699"/>
              </a:cxn>
              <a:cxn ang="0">
                <a:pos x="688" y="732"/>
              </a:cxn>
              <a:cxn ang="0">
                <a:pos x="656" y="772"/>
              </a:cxn>
              <a:cxn ang="0">
                <a:pos x="624" y="742"/>
              </a:cxn>
              <a:cxn ang="0">
                <a:pos x="602" y="696"/>
              </a:cxn>
              <a:cxn ang="0">
                <a:pos x="597" y="644"/>
              </a:cxn>
              <a:cxn ang="0">
                <a:pos x="510" y="587"/>
              </a:cxn>
              <a:cxn ang="0">
                <a:pos x="459" y="589"/>
              </a:cxn>
              <a:cxn ang="0">
                <a:pos x="410" y="542"/>
              </a:cxn>
              <a:cxn ang="0">
                <a:pos x="372" y="530"/>
              </a:cxn>
              <a:cxn ang="0">
                <a:pos x="353" y="491"/>
              </a:cxn>
            </a:cxnLst>
            <a:rect l="0" t="0" r="r" b="b"/>
            <a:pathLst>
              <a:path w="1056" h="775">
                <a:moveTo>
                  <a:pt x="316" y="468"/>
                </a:moveTo>
                <a:lnTo>
                  <a:pt x="297" y="465"/>
                </a:lnTo>
                <a:lnTo>
                  <a:pt x="280" y="470"/>
                </a:lnTo>
                <a:lnTo>
                  <a:pt x="277" y="464"/>
                </a:lnTo>
                <a:lnTo>
                  <a:pt x="266" y="460"/>
                </a:lnTo>
                <a:lnTo>
                  <a:pt x="238" y="465"/>
                </a:lnTo>
                <a:lnTo>
                  <a:pt x="225" y="458"/>
                </a:lnTo>
                <a:lnTo>
                  <a:pt x="222" y="446"/>
                </a:lnTo>
                <a:lnTo>
                  <a:pt x="223" y="430"/>
                </a:lnTo>
                <a:lnTo>
                  <a:pt x="221" y="416"/>
                </a:lnTo>
                <a:lnTo>
                  <a:pt x="213" y="412"/>
                </a:lnTo>
                <a:lnTo>
                  <a:pt x="207" y="414"/>
                </a:lnTo>
                <a:lnTo>
                  <a:pt x="204" y="414"/>
                </a:lnTo>
                <a:lnTo>
                  <a:pt x="200" y="412"/>
                </a:lnTo>
                <a:lnTo>
                  <a:pt x="199" y="406"/>
                </a:lnTo>
                <a:lnTo>
                  <a:pt x="195" y="398"/>
                </a:lnTo>
                <a:lnTo>
                  <a:pt x="192" y="397"/>
                </a:lnTo>
                <a:lnTo>
                  <a:pt x="189" y="399"/>
                </a:lnTo>
                <a:lnTo>
                  <a:pt x="184" y="400"/>
                </a:lnTo>
                <a:lnTo>
                  <a:pt x="172" y="398"/>
                </a:lnTo>
                <a:lnTo>
                  <a:pt x="167" y="398"/>
                </a:lnTo>
                <a:lnTo>
                  <a:pt x="161" y="403"/>
                </a:lnTo>
                <a:lnTo>
                  <a:pt x="156" y="408"/>
                </a:lnTo>
                <a:lnTo>
                  <a:pt x="152" y="411"/>
                </a:lnTo>
                <a:lnTo>
                  <a:pt x="144" y="406"/>
                </a:lnTo>
                <a:lnTo>
                  <a:pt x="110" y="343"/>
                </a:lnTo>
                <a:lnTo>
                  <a:pt x="101" y="336"/>
                </a:lnTo>
                <a:lnTo>
                  <a:pt x="76" y="322"/>
                </a:lnTo>
                <a:lnTo>
                  <a:pt x="65" y="314"/>
                </a:lnTo>
                <a:lnTo>
                  <a:pt x="59" y="305"/>
                </a:lnTo>
                <a:lnTo>
                  <a:pt x="55" y="294"/>
                </a:lnTo>
                <a:lnTo>
                  <a:pt x="53" y="265"/>
                </a:lnTo>
                <a:lnTo>
                  <a:pt x="51" y="255"/>
                </a:lnTo>
                <a:lnTo>
                  <a:pt x="43" y="248"/>
                </a:lnTo>
                <a:lnTo>
                  <a:pt x="8" y="228"/>
                </a:lnTo>
                <a:lnTo>
                  <a:pt x="0" y="218"/>
                </a:lnTo>
                <a:lnTo>
                  <a:pt x="1" y="203"/>
                </a:lnTo>
                <a:lnTo>
                  <a:pt x="18" y="167"/>
                </a:lnTo>
                <a:lnTo>
                  <a:pt x="25" y="159"/>
                </a:lnTo>
                <a:lnTo>
                  <a:pt x="33" y="157"/>
                </a:lnTo>
                <a:lnTo>
                  <a:pt x="39" y="159"/>
                </a:lnTo>
                <a:lnTo>
                  <a:pt x="45" y="162"/>
                </a:lnTo>
                <a:lnTo>
                  <a:pt x="51" y="163"/>
                </a:lnTo>
                <a:lnTo>
                  <a:pt x="56" y="162"/>
                </a:lnTo>
                <a:lnTo>
                  <a:pt x="102" y="132"/>
                </a:lnTo>
                <a:lnTo>
                  <a:pt x="113" y="127"/>
                </a:lnTo>
                <a:lnTo>
                  <a:pt x="139" y="122"/>
                </a:lnTo>
                <a:lnTo>
                  <a:pt x="148" y="118"/>
                </a:lnTo>
                <a:lnTo>
                  <a:pt x="158" y="107"/>
                </a:lnTo>
                <a:lnTo>
                  <a:pt x="175" y="75"/>
                </a:lnTo>
                <a:lnTo>
                  <a:pt x="186" y="66"/>
                </a:lnTo>
                <a:lnTo>
                  <a:pt x="194" y="57"/>
                </a:lnTo>
                <a:lnTo>
                  <a:pt x="192" y="51"/>
                </a:lnTo>
                <a:lnTo>
                  <a:pt x="188" y="45"/>
                </a:lnTo>
                <a:lnTo>
                  <a:pt x="184" y="37"/>
                </a:lnTo>
                <a:lnTo>
                  <a:pt x="186" y="26"/>
                </a:lnTo>
                <a:lnTo>
                  <a:pt x="204" y="23"/>
                </a:lnTo>
                <a:lnTo>
                  <a:pt x="234" y="23"/>
                </a:lnTo>
                <a:lnTo>
                  <a:pt x="280" y="26"/>
                </a:lnTo>
                <a:lnTo>
                  <a:pt x="293" y="25"/>
                </a:lnTo>
                <a:lnTo>
                  <a:pt x="303" y="20"/>
                </a:lnTo>
                <a:lnTo>
                  <a:pt x="322" y="7"/>
                </a:lnTo>
                <a:lnTo>
                  <a:pt x="335" y="1"/>
                </a:lnTo>
                <a:lnTo>
                  <a:pt x="345" y="3"/>
                </a:lnTo>
                <a:lnTo>
                  <a:pt x="352" y="10"/>
                </a:lnTo>
                <a:lnTo>
                  <a:pt x="366" y="40"/>
                </a:lnTo>
                <a:lnTo>
                  <a:pt x="374" y="52"/>
                </a:lnTo>
                <a:lnTo>
                  <a:pt x="379" y="53"/>
                </a:lnTo>
                <a:lnTo>
                  <a:pt x="385" y="51"/>
                </a:lnTo>
                <a:lnTo>
                  <a:pt x="398" y="34"/>
                </a:lnTo>
                <a:lnTo>
                  <a:pt x="416" y="15"/>
                </a:lnTo>
                <a:lnTo>
                  <a:pt x="427" y="6"/>
                </a:lnTo>
                <a:lnTo>
                  <a:pt x="440" y="0"/>
                </a:lnTo>
                <a:lnTo>
                  <a:pt x="449" y="0"/>
                </a:lnTo>
                <a:lnTo>
                  <a:pt x="462" y="3"/>
                </a:lnTo>
                <a:lnTo>
                  <a:pt x="513" y="9"/>
                </a:lnTo>
                <a:lnTo>
                  <a:pt x="548" y="2"/>
                </a:lnTo>
                <a:lnTo>
                  <a:pt x="556" y="2"/>
                </a:lnTo>
                <a:lnTo>
                  <a:pt x="561" y="5"/>
                </a:lnTo>
                <a:lnTo>
                  <a:pt x="562" y="27"/>
                </a:lnTo>
                <a:lnTo>
                  <a:pt x="563" y="32"/>
                </a:lnTo>
                <a:lnTo>
                  <a:pt x="564" y="37"/>
                </a:lnTo>
                <a:lnTo>
                  <a:pt x="564" y="41"/>
                </a:lnTo>
                <a:lnTo>
                  <a:pt x="564" y="45"/>
                </a:lnTo>
                <a:lnTo>
                  <a:pt x="563" y="52"/>
                </a:lnTo>
                <a:lnTo>
                  <a:pt x="567" y="61"/>
                </a:lnTo>
                <a:lnTo>
                  <a:pt x="579" y="73"/>
                </a:lnTo>
                <a:lnTo>
                  <a:pt x="593" y="78"/>
                </a:lnTo>
                <a:lnTo>
                  <a:pt x="610" y="81"/>
                </a:lnTo>
                <a:lnTo>
                  <a:pt x="622" y="79"/>
                </a:lnTo>
                <a:lnTo>
                  <a:pt x="677" y="66"/>
                </a:lnTo>
                <a:lnTo>
                  <a:pt x="682" y="65"/>
                </a:lnTo>
                <a:lnTo>
                  <a:pt x="741" y="70"/>
                </a:lnTo>
                <a:lnTo>
                  <a:pt x="741" y="70"/>
                </a:lnTo>
                <a:lnTo>
                  <a:pt x="749" y="84"/>
                </a:lnTo>
                <a:lnTo>
                  <a:pt x="757" y="94"/>
                </a:lnTo>
                <a:lnTo>
                  <a:pt x="791" y="121"/>
                </a:lnTo>
                <a:lnTo>
                  <a:pt x="801" y="126"/>
                </a:lnTo>
                <a:lnTo>
                  <a:pt x="810" y="133"/>
                </a:lnTo>
                <a:lnTo>
                  <a:pt x="816" y="144"/>
                </a:lnTo>
                <a:lnTo>
                  <a:pt x="808" y="145"/>
                </a:lnTo>
                <a:lnTo>
                  <a:pt x="804" y="149"/>
                </a:lnTo>
                <a:lnTo>
                  <a:pt x="802" y="152"/>
                </a:lnTo>
                <a:lnTo>
                  <a:pt x="807" y="154"/>
                </a:lnTo>
                <a:lnTo>
                  <a:pt x="810" y="152"/>
                </a:lnTo>
                <a:lnTo>
                  <a:pt x="815" y="146"/>
                </a:lnTo>
                <a:lnTo>
                  <a:pt x="819" y="143"/>
                </a:lnTo>
                <a:lnTo>
                  <a:pt x="825" y="144"/>
                </a:lnTo>
                <a:lnTo>
                  <a:pt x="827" y="153"/>
                </a:lnTo>
                <a:lnTo>
                  <a:pt x="834" y="195"/>
                </a:lnTo>
                <a:lnTo>
                  <a:pt x="855" y="236"/>
                </a:lnTo>
                <a:lnTo>
                  <a:pt x="961" y="383"/>
                </a:lnTo>
                <a:lnTo>
                  <a:pt x="979" y="395"/>
                </a:lnTo>
                <a:lnTo>
                  <a:pt x="1003" y="391"/>
                </a:lnTo>
                <a:lnTo>
                  <a:pt x="997" y="411"/>
                </a:lnTo>
                <a:lnTo>
                  <a:pt x="993" y="415"/>
                </a:lnTo>
                <a:lnTo>
                  <a:pt x="986" y="406"/>
                </a:lnTo>
                <a:lnTo>
                  <a:pt x="978" y="408"/>
                </a:lnTo>
                <a:lnTo>
                  <a:pt x="968" y="413"/>
                </a:lnTo>
                <a:lnTo>
                  <a:pt x="962" y="421"/>
                </a:lnTo>
                <a:lnTo>
                  <a:pt x="968" y="433"/>
                </a:lnTo>
                <a:lnTo>
                  <a:pt x="983" y="446"/>
                </a:lnTo>
                <a:lnTo>
                  <a:pt x="994" y="439"/>
                </a:lnTo>
                <a:lnTo>
                  <a:pt x="1009" y="411"/>
                </a:lnTo>
                <a:lnTo>
                  <a:pt x="1012" y="411"/>
                </a:lnTo>
                <a:lnTo>
                  <a:pt x="1016" y="424"/>
                </a:lnTo>
                <a:lnTo>
                  <a:pt x="1017" y="440"/>
                </a:lnTo>
                <a:lnTo>
                  <a:pt x="1020" y="446"/>
                </a:lnTo>
                <a:lnTo>
                  <a:pt x="1036" y="459"/>
                </a:lnTo>
                <a:lnTo>
                  <a:pt x="1039" y="464"/>
                </a:lnTo>
                <a:lnTo>
                  <a:pt x="1043" y="466"/>
                </a:lnTo>
                <a:lnTo>
                  <a:pt x="1056" y="474"/>
                </a:lnTo>
                <a:lnTo>
                  <a:pt x="1053" y="474"/>
                </a:lnTo>
                <a:lnTo>
                  <a:pt x="1037" y="477"/>
                </a:lnTo>
                <a:lnTo>
                  <a:pt x="1010" y="480"/>
                </a:lnTo>
                <a:lnTo>
                  <a:pt x="992" y="483"/>
                </a:lnTo>
                <a:lnTo>
                  <a:pt x="906" y="514"/>
                </a:lnTo>
                <a:lnTo>
                  <a:pt x="874" y="523"/>
                </a:lnTo>
                <a:lnTo>
                  <a:pt x="809" y="529"/>
                </a:lnTo>
                <a:lnTo>
                  <a:pt x="799" y="531"/>
                </a:lnTo>
                <a:lnTo>
                  <a:pt x="790" y="535"/>
                </a:lnTo>
                <a:lnTo>
                  <a:pt x="782" y="542"/>
                </a:lnTo>
                <a:lnTo>
                  <a:pt x="776" y="550"/>
                </a:lnTo>
                <a:lnTo>
                  <a:pt x="767" y="569"/>
                </a:lnTo>
                <a:lnTo>
                  <a:pt x="762" y="580"/>
                </a:lnTo>
                <a:lnTo>
                  <a:pt x="745" y="599"/>
                </a:lnTo>
                <a:lnTo>
                  <a:pt x="739" y="610"/>
                </a:lnTo>
                <a:lnTo>
                  <a:pt x="737" y="623"/>
                </a:lnTo>
                <a:lnTo>
                  <a:pt x="740" y="635"/>
                </a:lnTo>
                <a:lnTo>
                  <a:pt x="749" y="649"/>
                </a:lnTo>
                <a:lnTo>
                  <a:pt x="766" y="668"/>
                </a:lnTo>
                <a:lnTo>
                  <a:pt x="770" y="678"/>
                </a:lnTo>
                <a:lnTo>
                  <a:pt x="770" y="685"/>
                </a:lnTo>
                <a:lnTo>
                  <a:pt x="750" y="711"/>
                </a:lnTo>
                <a:lnTo>
                  <a:pt x="730" y="709"/>
                </a:lnTo>
                <a:lnTo>
                  <a:pt x="698" y="699"/>
                </a:lnTo>
                <a:lnTo>
                  <a:pt x="689" y="700"/>
                </a:lnTo>
                <a:lnTo>
                  <a:pt x="684" y="705"/>
                </a:lnTo>
                <a:lnTo>
                  <a:pt x="684" y="714"/>
                </a:lnTo>
                <a:lnTo>
                  <a:pt x="688" y="732"/>
                </a:lnTo>
                <a:lnTo>
                  <a:pt x="686" y="742"/>
                </a:lnTo>
                <a:lnTo>
                  <a:pt x="681" y="752"/>
                </a:lnTo>
                <a:lnTo>
                  <a:pt x="666" y="767"/>
                </a:lnTo>
                <a:lnTo>
                  <a:pt x="656" y="772"/>
                </a:lnTo>
                <a:lnTo>
                  <a:pt x="647" y="775"/>
                </a:lnTo>
                <a:lnTo>
                  <a:pt x="640" y="769"/>
                </a:lnTo>
                <a:lnTo>
                  <a:pt x="633" y="761"/>
                </a:lnTo>
                <a:lnTo>
                  <a:pt x="624" y="742"/>
                </a:lnTo>
                <a:lnTo>
                  <a:pt x="620" y="733"/>
                </a:lnTo>
                <a:lnTo>
                  <a:pt x="605" y="717"/>
                </a:lnTo>
                <a:lnTo>
                  <a:pt x="602" y="709"/>
                </a:lnTo>
                <a:lnTo>
                  <a:pt x="602" y="696"/>
                </a:lnTo>
                <a:lnTo>
                  <a:pt x="605" y="673"/>
                </a:lnTo>
                <a:lnTo>
                  <a:pt x="605" y="661"/>
                </a:lnTo>
                <a:lnTo>
                  <a:pt x="602" y="652"/>
                </a:lnTo>
                <a:lnTo>
                  <a:pt x="597" y="644"/>
                </a:lnTo>
                <a:lnTo>
                  <a:pt x="561" y="611"/>
                </a:lnTo>
                <a:lnTo>
                  <a:pt x="538" y="597"/>
                </a:lnTo>
                <a:lnTo>
                  <a:pt x="522" y="590"/>
                </a:lnTo>
                <a:lnTo>
                  <a:pt x="510" y="587"/>
                </a:lnTo>
                <a:lnTo>
                  <a:pt x="499" y="589"/>
                </a:lnTo>
                <a:lnTo>
                  <a:pt x="478" y="593"/>
                </a:lnTo>
                <a:lnTo>
                  <a:pt x="466" y="592"/>
                </a:lnTo>
                <a:lnTo>
                  <a:pt x="459" y="589"/>
                </a:lnTo>
                <a:lnTo>
                  <a:pt x="450" y="581"/>
                </a:lnTo>
                <a:lnTo>
                  <a:pt x="433" y="561"/>
                </a:lnTo>
                <a:lnTo>
                  <a:pt x="424" y="552"/>
                </a:lnTo>
                <a:lnTo>
                  <a:pt x="410" y="542"/>
                </a:lnTo>
                <a:lnTo>
                  <a:pt x="400" y="540"/>
                </a:lnTo>
                <a:lnTo>
                  <a:pt x="379" y="540"/>
                </a:lnTo>
                <a:lnTo>
                  <a:pt x="374" y="536"/>
                </a:lnTo>
                <a:lnTo>
                  <a:pt x="372" y="530"/>
                </a:lnTo>
                <a:lnTo>
                  <a:pt x="369" y="521"/>
                </a:lnTo>
                <a:lnTo>
                  <a:pt x="367" y="511"/>
                </a:lnTo>
                <a:lnTo>
                  <a:pt x="361" y="501"/>
                </a:lnTo>
                <a:lnTo>
                  <a:pt x="353" y="491"/>
                </a:lnTo>
                <a:lnTo>
                  <a:pt x="327" y="472"/>
                </a:lnTo>
                <a:lnTo>
                  <a:pt x="316" y="468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76" name="Freeform 14952"/>
          <p:cNvSpPr>
            <a:spLocks/>
          </p:cNvSpPr>
          <p:nvPr/>
        </p:nvSpPr>
        <p:spPr bwMode="auto">
          <a:xfrm>
            <a:off x="2551599" y="3619057"/>
            <a:ext cx="286379" cy="301357"/>
          </a:xfrm>
          <a:custGeom>
            <a:avLst/>
            <a:gdLst/>
            <a:ahLst/>
            <a:cxnLst>
              <a:cxn ang="0">
                <a:pos x="317" y="22"/>
              </a:cxn>
              <a:cxn ang="0">
                <a:pos x="326" y="36"/>
              </a:cxn>
              <a:cxn ang="0">
                <a:pos x="328" y="61"/>
              </a:cxn>
              <a:cxn ang="0">
                <a:pos x="324" y="70"/>
              </a:cxn>
              <a:cxn ang="0">
                <a:pos x="334" y="56"/>
              </a:cxn>
              <a:cxn ang="0">
                <a:pos x="357" y="56"/>
              </a:cxn>
              <a:cxn ang="0">
                <a:pos x="335" y="37"/>
              </a:cxn>
              <a:cxn ang="0">
                <a:pos x="351" y="10"/>
              </a:cxn>
              <a:cxn ang="0">
                <a:pos x="342" y="0"/>
              </a:cxn>
              <a:cxn ang="0">
                <a:pos x="356" y="2"/>
              </a:cxn>
              <a:cxn ang="0">
                <a:pos x="368" y="37"/>
              </a:cxn>
              <a:cxn ang="0">
                <a:pos x="393" y="57"/>
              </a:cxn>
              <a:cxn ang="0">
                <a:pos x="399" y="97"/>
              </a:cxn>
              <a:cxn ang="0">
                <a:pos x="428" y="119"/>
              </a:cxn>
              <a:cxn ang="0">
                <a:pos x="436" y="130"/>
              </a:cxn>
              <a:cxn ang="0">
                <a:pos x="410" y="140"/>
              </a:cxn>
              <a:cxn ang="0">
                <a:pos x="420" y="145"/>
              </a:cxn>
              <a:cxn ang="0">
                <a:pos x="415" y="149"/>
              </a:cxn>
              <a:cxn ang="0">
                <a:pos x="407" y="187"/>
              </a:cxn>
              <a:cxn ang="0">
                <a:pos x="383" y="188"/>
              </a:cxn>
              <a:cxn ang="0">
                <a:pos x="398" y="193"/>
              </a:cxn>
              <a:cxn ang="0">
                <a:pos x="407" y="209"/>
              </a:cxn>
              <a:cxn ang="0">
                <a:pos x="411" y="200"/>
              </a:cxn>
              <a:cxn ang="0">
                <a:pos x="435" y="306"/>
              </a:cxn>
              <a:cxn ang="0">
                <a:pos x="467" y="407"/>
              </a:cxn>
              <a:cxn ang="0">
                <a:pos x="497" y="438"/>
              </a:cxn>
              <a:cxn ang="0">
                <a:pos x="529" y="485"/>
              </a:cxn>
              <a:cxn ang="0">
                <a:pos x="526" y="511"/>
              </a:cxn>
              <a:cxn ang="0">
                <a:pos x="520" y="511"/>
              </a:cxn>
              <a:cxn ang="0">
                <a:pos x="459" y="513"/>
              </a:cxn>
              <a:cxn ang="0">
                <a:pos x="336" y="519"/>
              </a:cxn>
              <a:cxn ang="0">
                <a:pos x="255" y="568"/>
              </a:cxn>
              <a:cxn ang="0">
                <a:pos x="194" y="438"/>
              </a:cxn>
              <a:cxn ang="0">
                <a:pos x="169" y="407"/>
              </a:cxn>
              <a:cxn ang="0">
                <a:pos x="123" y="389"/>
              </a:cxn>
              <a:cxn ang="0">
                <a:pos x="76" y="316"/>
              </a:cxn>
              <a:cxn ang="0">
                <a:pos x="13" y="258"/>
              </a:cxn>
              <a:cxn ang="0">
                <a:pos x="29" y="216"/>
              </a:cxn>
              <a:cxn ang="0">
                <a:pos x="0" y="171"/>
              </a:cxn>
              <a:cxn ang="0">
                <a:pos x="23" y="128"/>
              </a:cxn>
              <a:cxn ang="0">
                <a:pos x="45" y="90"/>
              </a:cxn>
              <a:cxn ang="0">
                <a:pos x="71" y="77"/>
              </a:cxn>
              <a:cxn ang="0">
                <a:pos x="255" y="30"/>
              </a:cxn>
            </a:cxnLst>
            <a:rect l="0" t="0" r="r" b="b"/>
            <a:pathLst>
              <a:path w="536" h="568">
                <a:moveTo>
                  <a:pt x="300" y="24"/>
                </a:moveTo>
                <a:lnTo>
                  <a:pt x="316" y="22"/>
                </a:lnTo>
                <a:lnTo>
                  <a:pt x="317" y="22"/>
                </a:lnTo>
                <a:lnTo>
                  <a:pt x="321" y="23"/>
                </a:lnTo>
                <a:lnTo>
                  <a:pt x="324" y="28"/>
                </a:lnTo>
                <a:lnTo>
                  <a:pt x="326" y="36"/>
                </a:lnTo>
                <a:lnTo>
                  <a:pt x="325" y="45"/>
                </a:lnTo>
                <a:lnTo>
                  <a:pt x="325" y="53"/>
                </a:lnTo>
                <a:lnTo>
                  <a:pt x="328" y="61"/>
                </a:lnTo>
                <a:lnTo>
                  <a:pt x="326" y="64"/>
                </a:lnTo>
                <a:lnTo>
                  <a:pt x="326" y="65"/>
                </a:lnTo>
                <a:lnTo>
                  <a:pt x="324" y="70"/>
                </a:lnTo>
                <a:lnTo>
                  <a:pt x="328" y="70"/>
                </a:lnTo>
                <a:lnTo>
                  <a:pt x="330" y="66"/>
                </a:lnTo>
                <a:lnTo>
                  <a:pt x="334" y="56"/>
                </a:lnTo>
                <a:lnTo>
                  <a:pt x="339" y="57"/>
                </a:lnTo>
                <a:lnTo>
                  <a:pt x="344" y="57"/>
                </a:lnTo>
                <a:lnTo>
                  <a:pt x="357" y="56"/>
                </a:lnTo>
                <a:lnTo>
                  <a:pt x="357" y="52"/>
                </a:lnTo>
                <a:lnTo>
                  <a:pt x="340" y="49"/>
                </a:lnTo>
                <a:lnTo>
                  <a:pt x="335" y="37"/>
                </a:lnTo>
                <a:lnTo>
                  <a:pt x="339" y="22"/>
                </a:lnTo>
                <a:lnTo>
                  <a:pt x="351" y="14"/>
                </a:lnTo>
                <a:lnTo>
                  <a:pt x="351" y="10"/>
                </a:lnTo>
                <a:lnTo>
                  <a:pt x="348" y="7"/>
                </a:lnTo>
                <a:lnTo>
                  <a:pt x="347" y="5"/>
                </a:lnTo>
                <a:lnTo>
                  <a:pt x="342" y="0"/>
                </a:lnTo>
                <a:lnTo>
                  <a:pt x="348" y="2"/>
                </a:lnTo>
                <a:lnTo>
                  <a:pt x="351" y="3"/>
                </a:lnTo>
                <a:lnTo>
                  <a:pt x="356" y="2"/>
                </a:lnTo>
                <a:lnTo>
                  <a:pt x="360" y="0"/>
                </a:lnTo>
                <a:lnTo>
                  <a:pt x="364" y="10"/>
                </a:lnTo>
                <a:lnTo>
                  <a:pt x="368" y="37"/>
                </a:lnTo>
                <a:lnTo>
                  <a:pt x="372" y="43"/>
                </a:lnTo>
                <a:lnTo>
                  <a:pt x="377" y="45"/>
                </a:lnTo>
                <a:lnTo>
                  <a:pt x="393" y="57"/>
                </a:lnTo>
                <a:lnTo>
                  <a:pt x="396" y="63"/>
                </a:lnTo>
                <a:lnTo>
                  <a:pt x="395" y="88"/>
                </a:lnTo>
                <a:lnTo>
                  <a:pt x="399" y="97"/>
                </a:lnTo>
                <a:lnTo>
                  <a:pt x="416" y="112"/>
                </a:lnTo>
                <a:lnTo>
                  <a:pt x="424" y="116"/>
                </a:lnTo>
                <a:lnTo>
                  <a:pt x="428" y="119"/>
                </a:lnTo>
                <a:lnTo>
                  <a:pt x="437" y="120"/>
                </a:lnTo>
                <a:lnTo>
                  <a:pt x="442" y="121"/>
                </a:lnTo>
                <a:lnTo>
                  <a:pt x="436" y="130"/>
                </a:lnTo>
                <a:lnTo>
                  <a:pt x="429" y="137"/>
                </a:lnTo>
                <a:lnTo>
                  <a:pt x="420" y="140"/>
                </a:lnTo>
                <a:lnTo>
                  <a:pt x="410" y="140"/>
                </a:lnTo>
                <a:lnTo>
                  <a:pt x="410" y="145"/>
                </a:lnTo>
                <a:lnTo>
                  <a:pt x="417" y="144"/>
                </a:lnTo>
                <a:lnTo>
                  <a:pt x="420" y="145"/>
                </a:lnTo>
                <a:lnTo>
                  <a:pt x="423" y="148"/>
                </a:lnTo>
                <a:lnTo>
                  <a:pt x="424" y="154"/>
                </a:lnTo>
                <a:lnTo>
                  <a:pt x="415" y="149"/>
                </a:lnTo>
                <a:lnTo>
                  <a:pt x="411" y="156"/>
                </a:lnTo>
                <a:lnTo>
                  <a:pt x="409" y="176"/>
                </a:lnTo>
                <a:lnTo>
                  <a:pt x="407" y="187"/>
                </a:lnTo>
                <a:lnTo>
                  <a:pt x="395" y="182"/>
                </a:lnTo>
                <a:lnTo>
                  <a:pt x="387" y="183"/>
                </a:lnTo>
                <a:lnTo>
                  <a:pt x="383" y="188"/>
                </a:lnTo>
                <a:lnTo>
                  <a:pt x="387" y="196"/>
                </a:lnTo>
                <a:lnTo>
                  <a:pt x="392" y="196"/>
                </a:lnTo>
                <a:lnTo>
                  <a:pt x="398" y="193"/>
                </a:lnTo>
                <a:lnTo>
                  <a:pt x="402" y="195"/>
                </a:lnTo>
                <a:lnTo>
                  <a:pt x="406" y="200"/>
                </a:lnTo>
                <a:lnTo>
                  <a:pt x="407" y="209"/>
                </a:lnTo>
                <a:lnTo>
                  <a:pt x="410" y="209"/>
                </a:lnTo>
                <a:lnTo>
                  <a:pt x="410" y="205"/>
                </a:lnTo>
                <a:lnTo>
                  <a:pt x="411" y="200"/>
                </a:lnTo>
                <a:lnTo>
                  <a:pt x="415" y="192"/>
                </a:lnTo>
                <a:lnTo>
                  <a:pt x="420" y="252"/>
                </a:lnTo>
                <a:lnTo>
                  <a:pt x="435" y="306"/>
                </a:lnTo>
                <a:lnTo>
                  <a:pt x="477" y="401"/>
                </a:lnTo>
                <a:lnTo>
                  <a:pt x="463" y="402"/>
                </a:lnTo>
                <a:lnTo>
                  <a:pt x="467" y="407"/>
                </a:lnTo>
                <a:lnTo>
                  <a:pt x="482" y="412"/>
                </a:lnTo>
                <a:lnTo>
                  <a:pt x="484" y="418"/>
                </a:lnTo>
                <a:lnTo>
                  <a:pt x="497" y="438"/>
                </a:lnTo>
                <a:lnTo>
                  <a:pt x="502" y="443"/>
                </a:lnTo>
                <a:lnTo>
                  <a:pt x="526" y="476"/>
                </a:lnTo>
                <a:lnTo>
                  <a:pt x="529" y="485"/>
                </a:lnTo>
                <a:lnTo>
                  <a:pt x="536" y="518"/>
                </a:lnTo>
                <a:lnTo>
                  <a:pt x="530" y="516"/>
                </a:lnTo>
                <a:lnTo>
                  <a:pt x="526" y="511"/>
                </a:lnTo>
                <a:lnTo>
                  <a:pt x="523" y="505"/>
                </a:lnTo>
                <a:lnTo>
                  <a:pt x="523" y="514"/>
                </a:lnTo>
                <a:lnTo>
                  <a:pt x="520" y="511"/>
                </a:lnTo>
                <a:lnTo>
                  <a:pt x="506" y="508"/>
                </a:lnTo>
                <a:lnTo>
                  <a:pt x="494" y="508"/>
                </a:lnTo>
                <a:lnTo>
                  <a:pt x="459" y="513"/>
                </a:lnTo>
                <a:lnTo>
                  <a:pt x="383" y="510"/>
                </a:lnTo>
                <a:lnTo>
                  <a:pt x="351" y="513"/>
                </a:lnTo>
                <a:lnTo>
                  <a:pt x="336" y="519"/>
                </a:lnTo>
                <a:lnTo>
                  <a:pt x="306" y="539"/>
                </a:lnTo>
                <a:lnTo>
                  <a:pt x="284" y="548"/>
                </a:lnTo>
                <a:lnTo>
                  <a:pt x="255" y="568"/>
                </a:lnTo>
                <a:lnTo>
                  <a:pt x="223" y="536"/>
                </a:lnTo>
                <a:lnTo>
                  <a:pt x="208" y="499"/>
                </a:lnTo>
                <a:lnTo>
                  <a:pt x="194" y="438"/>
                </a:lnTo>
                <a:lnTo>
                  <a:pt x="186" y="420"/>
                </a:lnTo>
                <a:lnTo>
                  <a:pt x="178" y="410"/>
                </a:lnTo>
                <a:lnTo>
                  <a:pt x="169" y="407"/>
                </a:lnTo>
                <a:lnTo>
                  <a:pt x="147" y="402"/>
                </a:lnTo>
                <a:lnTo>
                  <a:pt x="135" y="396"/>
                </a:lnTo>
                <a:lnTo>
                  <a:pt x="123" y="389"/>
                </a:lnTo>
                <a:lnTo>
                  <a:pt x="108" y="375"/>
                </a:lnTo>
                <a:lnTo>
                  <a:pt x="99" y="364"/>
                </a:lnTo>
                <a:lnTo>
                  <a:pt x="76" y="316"/>
                </a:lnTo>
                <a:lnTo>
                  <a:pt x="48" y="291"/>
                </a:lnTo>
                <a:lnTo>
                  <a:pt x="38" y="283"/>
                </a:lnTo>
                <a:lnTo>
                  <a:pt x="13" y="258"/>
                </a:lnTo>
                <a:lnTo>
                  <a:pt x="33" y="232"/>
                </a:lnTo>
                <a:lnTo>
                  <a:pt x="33" y="225"/>
                </a:lnTo>
                <a:lnTo>
                  <a:pt x="29" y="216"/>
                </a:lnTo>
                <a:lnTo>
                  <a:pt x="11" y="197"/>
                </a:lnTo>
                <a:lnTo>
                  <a:pt x="2" y="182"/>
                </a:lnTo>
                <a:lnTo>
                  <a:pt x="0" y="171"/>
                </a:lnTo>
                <a:lnTo>
                  <a:pt x="2" y="157"/>
                </a:lnTo>
                <a:lnTo>
                  <a:pt x="8" y="147"/>
                </a:lnTo>
                <a:lnTo>
                  <a:pt x="23" y="128"/>
                </a:lnTo>
                <a:lnTo>
                  <a:pt x="30" y="116"/>
                </a:lnTo>
                <a:lnTo>
                  <a:pt x="39" y="98"/>
                </a:lnTo>
                <a:lnTo>
                  <a:pt x="45" y="90"/>
                </a:lnTo>
                <a:lnTo>
                  <a:pt x="53" y="83"/>
                </a:lnTo>
                <a:lnTo>
                  <a:pt x="62" y="79"/>
                </a:lnTo>
                <a:lnTo>
                  <a:pt x="71" y="77"/>
                </a:lnTo>
                <a:lnTo>
                  <a:pt x="137" y="71"/>
                </a:lnTo>
                <a:lnTo>
                  <a:pt x="169" y="62"/>
                </a:lnTo>
                <a:lnTo>
                  <a:pt x="255" y="30"/>
                </a:lnTo>
                <a:lnTo>
                  <a:pt x="272" y="28"/>
                </a:lnTo>
                <a:lnTo>
                  <a:pt x="300" y="24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78" name="Freeform 14954"/>
          <p:cNvSpPr>
            <a:spLocks/>
          </p:cNvSpPr>
          <p:nvPr/>
        </p:nvSpPr>
        <p:spPr bwMode="auto">
          <a:xfrm>
            <a:off x="1941368" y="2995195"/>
            <a:ext cx="307792" cy="314574"/>
          </a:xfrm>
          <a:custGeom>
            <a:avLst/>
            <a:gdLst/>
            <a:ahLst/>
            <a:cxnLst>
              <a:cxn ang="0">
                <a:pos x="349" y="589"/>
              </a:cxn>
              <a:cxn ang="0">
                <a:pos x="340" y="590"/>
              </a:cxn>
              <a:cxn ang="0">
                <a:pos x="293" y="588"/>
              </a:cxn>
              <a:cxn ang="0">
                <a:pos x="277" y="582"/>
              </a:cxn>
              <a:cxn ang="0">
                <a:pos x="273" y="563"/>
              </a:cxn>
              <a:cxn ang="0">
                <a:pos x="265" y="551"/>
              </a:cxn>
              <a:cxn ang="0">
                <a:pos x="238" y="533"/>
              </a:cxn>
              <a:cxn ang="0">
                <a:pos x="225" y="507"/>
              </a:cxn>
              <a:cxn ang="0">
                <a:pos x="218" y="509"/>
              </a:cxn>
              <a:cxn ang="0">
                <a:pos x="211" y="509"/>
              </a:cxn>
              <a:cxn ang="0">
                <a:pos x="213" y="501"/>
              </a:cxn>
              <a:cxn ang="0">
                <a:pos x="216" y="498"/>
              </a:cxn>
              <a:cxn ang="0">
                <a:pos x="217" y="448"/>
              </a:cxn>
              <a:cxn ang="0">
                <a:pos x="189" y="430"/>
              </a:cxn>
              <a:cxn ang="0">
                <a:pos x="172" y="465"/>
              </a:cxn>
              <a:cxn ang="0">
                <a:pos x="148" y="483"/>
              </a:cxn>
              <a:cxn ang="0">
                <a:pos x="145" y="493"/>
              </a:cxn>
              <a:cxn ang="0">
                <a:pos x="137" y="504"/>
              </a:cxn>
              <a:cxn ang="0">
                <a:pos x="126" y="507"/>
              </a:cxn>
              <a:cxn ang="0">
                <a:pos x="124" y="497"/>
              </a:cxn>
              <a:cxn ang="0">
                <a:pos x="90" y="489"/>
              </a:cxn>
              <a:cxn ang="0">
                <a:pos x="72" y="443"/>
              </a:cxn>
              <a:cxn ang="0">
                <a:pos x="73" y="399"/>
              </a:cxn>
              <a:cxn ang="0">
                <a:pos x="60" y="387"/>
              </a:cxn>
              <a:cxn ang="0">
                <a:pos x="38" y="381"/>
              </a:cxn>
              <a:cxn ang="0">
                <a:pos x="11" y="357"/>
              </a:cxn>
              <a:cxn ang="0">
                <a:pos x="1" y="326"/>
              </a:cxn>
              <a:cxn ang="0">
                <a:pos x="16" y="138"/>
              </a:cxn>
              <a:cxn ang="0">
                <a:pos x="142" y="137"/>
              </a:cxn>
              <a:cxn ang="0">
                <a:pos x="186" y="125"/>
              </a:cxn>
              <a:cxn ang="0">
                <a:pos x="203" y="100"/>
              </a:cxn>
              <a:cxn ang="0">
                <a:pos x="229" y="56"/>
              </a:cxn>
              <a:cxn ang="0">
                <a:pos x="306" y="3"/>
              </a:cxn>
              <a:cxn ang="0">
                <a:pos x="379" y="51"/>
              </a:cxn>
              <a:cxn ang="0">
                <a:pos x="384" y="98"/>
              </a:cxn>
              <a:cxn ang="0">
                <a:pos x="428" y="155"/>
              </a:cxn>
              <a:cxn ang="0">
                <a:pos x="439" y="166"/>
              </a:cxn>
              <a:cxn ang="0">
                <a:pos x="432" y="171"/>
              </a:cxn>
              <a:cxn ang="0">
                <a:pos x="425" y="180"/>
              </a:cxn>
              <a:cxn ang="0">
                <a:pos x="398" y="196"/>
              </a:cxn>
              <a:cxn ang="0">
                <a:pos x="415" y="201"/>
              </a:cxn>
              <a:cxn ang="0">
                <a:pos x="430" y="196"/>
              </a:cxn>
              <a:cxn ang="0">
                <a:pos x="430" y="188"/>
              </a:cxn>
              <a:cxn ang="0">
                <a:pos x="441" y="175"/>
              </a:cxn>
              <a:cxn ang="0">
                <a:pos x="451" y="177"/>
              </a:cxn>
              <a:cxn ang="0">
                <a:pos x="459" y="187"/>
              </a:cxn>
              <a:cxn ang="0">
                <a:pos x="553" y="264"/>
              </a:cxn>
              <a:cxn ang="0">
                <a:pos x="572" y="287"/>
              </a:cxn>
              <a:cxn ang="0">
                <a:pos x="508" y="370"/>
              </a:cxn>
              <a:cxn ang="0">
                <a:pos x="481" y="382"/>
              </a:cxn>
              <a:cxn ang="0">
                <a:pos x="390" y="400"/>
              </a:cxn>
              <a:cxn ang="0">
                <a:pos x="377" y="414"/>
              </a:cxn>
              <a:cxn ang="0">
                <a:pos x="383" y="440"/>
              </a:cxn>
              <a:cxn ang="0">
                <a:pos x="398" y="458"/>
              </a:cxn>
              <a:cxn ang="0">
                <a:pos x="415" y="471"/>
              </a:cxn>
              <a:cxn ang="0">
                <a:pos x="412" y="482"/>
              </a:cxn>
              <a:cxn ang="0">
                <a:pos x="358" y="536"/>
              </a:cxn>
              <a:cxn ang="0">
                <a:pos x="347" y="557"/>
              </a:cxn>
            </a:cxnLst>
            <a:rect l="0" t="0" r="r" b="b"/>
            <a:pathLst>
              <a:path w="576" h="593">
                <a:moveTo>
                  <a:pt x="347" y="557"/>
                </a:moveTo>
                <a:lnTo>
                  <a:pt x="349" y="589"/>
                </a:lnTo>
                <a:lnTo>
                  <a:pt x="349" y="593"/>
                </a:lnTo>
                <a:lnTo>
                  <a:pt x="340" y="590"/>
                </a:lnTo>
                <a:lnTo>
                  <a:pt x="314" y="588"/>
                </a:lnTo>
                <a:lnTo>
                  <a:pt x="293" y="588"/>
                </a:lnTo>
                <a:lnTo>
                  <a:pt x="284" y="586"/>
                </a:lnTo>
                <a:lnTo>
                  <a:pt x="277" y="582"/>
                </a:lnTo>
                <a:lnTo>
                  <a:pt x="276" y="577"/>
                </a:lnTo>
                <a:lnTo>
                  <a:pt x="273" y="563"/>
                </a:lnTo>
                <a:lnTo>
                  <a:pt x="270" y="555"/>
                </a:lnTo>
                <a:lnTo>
                  <a:pt x="265" y="551"/>
                </a:lnTo>
                <a:lnTo>
                  <a:pt x="250" y="542"/>
                </a:lnTo>
                <a:lnTo>
                  <a:pt x="238" y="533"/>
                </a:lnTo>
                <a:lnTo>
                  <a:pt x="233" y="525"/>
                </a:lnTo>
                <a:lnTo>
                  <a:pt x="225" y="507"/>
                </a:lnTo>
                <a:lnTo>
                  <a:pt x="222" y="507"/>
                </a:lnTo>
                <a:lnTo>
                  <a:pt x="218" y="509"/>
                </a:lnTo>
                <a:lnTo>
                  <a:pt x="213" y="510"/>
                </a:lnTo>
                <a:lnTo>
                  <a:pt x="211" y="509"/>
                </a:lnTo>
                <a:lnTo>
                  <a:pt x="211" y="505"/>
                </a:lnTo>
                <a:lnTo>
                  <a:pt x="213" y="501"/>
                </a:lnTo>
                <a:lnTo>
                  <a:pt x="214" y="499"/>
                </a:lnTo>
                <a:lnTo>
                  <a:pt x="216" y="498"/>
                </a:lnTo>
                <a:lnTo>
                  <a:pt x="218" y="475"/>
                </a:lnTo>
                <a:lnTo>
                  <a:pt x="217" y="448"/>
                </a:lnTo>
                <a:lnTo>
                  <a:pt x="205" y="430"/>
                </a:lnTo>
                <a:lnTo>
                  <a:pt x="189" y="430"/>
                </a:lnTo>
                <a:lnTo>
                  <a:pt x="176" y="454"/>
                </a:lnTo>
                <a:lnTo>
                  <a:pt x="172" y="465"/>
                </a:lnTo>
                <a:lnTo>
                  <a:pt x="166" y="472"/>
                </a:lnTo>
                <a:lnTo>
                  <a:pt x="148" y="483"/>
                </a:lnTo>
                <a:lnTo>
                  <a:pt x="145" y="489"/>
                </a:lnTo>
                <a:lnTo>
                  <a:pt x="145" y="493"/>
                </a:lnTo>
                <a:lnTo>
                  <a:pt x="144" y="499"/>
                </a:lnTo>
                <a:lnTo>
                  <a:pt x="137" y="504"/>
                </a:lnTo>
                <a:lnTo>
                  <a:pt x="130" y="507"/>
                </a:lnTo>
                <a:lnTo>
                  <a:pt x="126" y="507"/>
                </a:lnTo>
                <a:lnTo>
                  <a:pt x="124" y="504"/>
                </a:lnTo>
                <a:lnTo>
                  <a:pt x="124" y="497"/>
                </a:lnTo>
                <a:lnTo>
                  <a:pt x="104" y="499"/>
                </a:lnTo>
                <a:lnTo>
                  <a:pt x="90" y="489"/>
                </a:lnTo>
                <a:lnTo>
                  <a:pt x="79" y="471"/>
                </a:lnTo>
                <a:lnTo>
                  <a:pt x="72" y="443"/>
                </a:lnTo>
                <a:lnTo>
                  <a:pt x="69" y="436"/>
                </a:lnTo>
                <a:lnTo>
                  <a:pt x="73" y="399"/>
                </a:lnTo>
                <a:lnTo>
                  <a:pt x="70" y="391"/>
                </a:lnTo>
                <a:lnTo>
                  <a:pt x="60" y="387"/>
                </a:lnTo>
                <a:lnTo>
                  <a:pt x="51" y="386"/>
                </a:lnTo>
                <a:lnTo>
                  <a:pt x="38" y="381"/>
                </a:lnTo>
                <a:lnTo>
                  <a:pt x="26" y="373"/>
                </a:lnTo>
                <a:lnTo>
                  <a:pt x="11" y="357"/>
                </a:lnTo>
                <a:lnTo>
                  <a:pt x="5" y="343"/>
                </a:lnTo>
                <a:lnTo>
                  <a:pt x="1" y="326"/>
                </a:lnTo>
                <a:lnTo>
                  <a:pt x="0" y="144"/>
                </a:lnTo>
                <a:lnTo>
                  <a:pt x="16" y="138"/>
                </a:lnTo>
                <a:lnTo>
                  <a:pt x="36" y="129"/>
                </a:lnTo>
                <a:lnTo>
                  <a:pt x="142" y="137"/>
                </a:lnTo>
                <a:lnTo>
                  <a:pt x="166" y="134"/>
                </a:lnTo>
                <a:lnTo>
                  <a:pt x="186" y="125"/>
                </a:lnTo>
                <a:lnTo>
                  <a:pt x="194" y="113"/>
                </a:lnTo>
                <a:lnTo>
                  <a:pt x="203" y="100"/>
                </a:lnTo>
                <a:lnTo>
                  <a:pt x="212" y="79"/>
                </a:lnTo>
                <a:lnTo>
                  <a:pt x="229" y="56"/>
                </a:lnTo>
                <a:lnTo>
                  <a:pt x="242" y="42"/>
                </a:lnTo>
                <a:lnTo>
                  <a:pt x="306" y="3"/>
                </a:lnTo>
                <a:lnTo>
                  <a:pt x="311" y="0"/>
                </a:lnTo>
                <a:lnTo>
                  <a:pt x="379" y="51"/>
                </a:lnTo>
                <a:lnTo>
                  <a:pt x="389" y="70"/>
                </a:lnTo>
                <a:lnTo>
                  <a:pt x="384" y="98"/>
                </a:lnTo>
                <a:lnTo>
                  <a:pt x="392" y="104"/>
                </a:lnTo>
                <a:lnTo>
                  <a:pt x="428" y="155"/>
                </a:lnTo>
                <a:lnTo>
                  <a:pt x="437" y="161"/>
                </a:lnTo>
                <a:lnTo>
                  <a:pt x="439" y="166"/>
                </a:lnTo>
                <a:lnTo>
                  <a:pt x="437" y="169"/>
                </a:lnTo>
                <a:lnTo>
                  <a:pt x="432" y="171"/>
                </a:lnTo>
                <a:lnTo>
                  <a:pt x="428" y="175"/>
                </a:lnTo>
                <a:lnTo>
                  <a:pt x="425" y="180"/>
                </a:lnTo>
                <a:lnTo>
                  <a:pt x="422" y="183"/>
                </a:lnTo>
                <a:lnTo>
                  <a:pt x="398" y="196"/>
                </a:lnTo>
                <a:lnTo>
                  <a:pt x="398" y="201"/>
                </a:lnTo>
                <a:lnTo>
                  <a:pt x="415" y="201"/>
                </a:lnTo>
                <a:lnTo>
                  <a:pt x="423" y="200"/>
                </a:lnTo>
                <a:lnTo>
                  <a:pt x="430" y="196"/>
                </a:lnTo>
                <a:lnTo>
                  <a:pt x="431" y="193"/>
                </a:lnTo>
                <a:lnTo>
                  <a:pt x="430" y="188"/>
                </a:lnTo>
                <a:lnTo>
                  <a:pt x="430" y="184"/>
                </a:lnTo>
                <a:lnTo>
                  <a:pt x="441" y="175"/>
                </a:lnTo>
                <a:lnTo>
                  <a:pt x="447" y="174"/>
                </a:lnTo>
                <a:lnTo>
                  <a:pt x="451" y="177"/>
                </a:lnTo>
                <a:lnTo>
                  <a:pt x="456" y="184"/>
                </a:lnTo>
                <a:lnTo>
                  <a:pt x="459" y="187"/>
                </a:lnTo>
                <a:lnTo>
                  <a:pt x="468" y="193"/>
                </a:lnTo>
                <a:lnTo>
                  <a:pt x="553" y="264"/>
                </a:lnTo>
                <a:lnTo>
                  <a:pt x="576" y="280"/>
                </a:lnTo>
                <a:lnTo>
                  <a:pt x="572" y="287"/>
                </a:lnTo>
                <a:lnTo>
                  <a:pt x="526" y="350"/>
                </a:lnTo>
                <a:lnTo>
                  <a:pt x="508" y="370"/>
                </a:lnTo>
                <a:lnTo>
                  <a:pt x="493" y="379"/>
                </a:lnTo>
                <a:lnTo>
                  <a:pt x="481" y="382"/>
                </a:lnTo>
                <a:lnTo>
                  <a:pt x="420" y="391"/>
                </a:lnTo>
                <a:lnTo>
                  <a:pt x="390" y="400"/>
                </a:lnTo>
                <a:lnTo>
                  <a:pt x="380" y="407"/>
                </a:lnTo>
                <a:lnTo>
                  <a:pt x="377" y="414"/>
                </a:lnTo>
                <a:lnTo>
                  <a:pt x="378" y="428"/>
                </a:lnTo>
                <a:lnTo>
                  <a:pt x="383" y="440"/>
                </a:lnTo>
                <a:lnTo>
                  <a:pt x="390" y="450"/>
                </a:lnTo>
                <a:lnTo>
                  <a:pt x="398" y="458"/>
                </a:lnTo>
                <a:lnTo>
                  <a:pt x="411" y="466"/>
                </a:lnTo>
                <a:lnTo>
                  <a:pt x="415" y="471"/>
                </a:lnTo>
                <a:lnTo>
                  <a:pt x="415" y="475"/>
                </a:lnTo>
                <a:lnTo>
                  <a:pt x="412" y="482"/>
                </a:lnTo>
                <a:lnTo>
                  <a:pt x="388" y="510"/>
                </a:lnTo>
                <a:lnTo>
                  <a:pt x="358" y="536"/>
                </a:lnTo>
                <a:lnTo>
                  <a:pt x="350" y="548"/>
                </a:lnTo>
                <a:lnTo>
                  <a:pt x="347" y="55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80" name="Freeform 14956"/>
          <p:cNvSpPr>
            <a:spLocks/>
          </p:cNvSpPr>
          <p:nvPr/>
        </p:nvSpPr>
        <p:spPr bwMode="auto">
          <a:xfrm>
            <a:off x="2126043" y="3143230"/>
            <a:ext cx="401467" cy="266992"/>
          </a:xfrm>
          <a:custGeom>
            <a:avLst/>
            <a:gdLst/>
            <a:ahLst/>
            <a:cxnLst>
              <a:cxn ang="0">
                <a:pos x="243" y="473"/>
              </a:cxn>
              <a:cxn ang="0">
                <a:pos x="240" y="461"/>
              </a:cxn>
              <a:cxn ang="0">
                <a:pos x="172" y="472"/>
              </a:cxn>
              <a:cxn ang="0">
                <a:pos x="114" y="422"/>
              </a:cxn>
              <a:cxn ang="0">
                <a:pos x="78" y="406"/>
              </a:cxn>
              <a:cxn ang="0">
                <a:pos x="52" y="390"/>
              </a:cxn>
              <a:cxn ang="0">
                <a:pos x="35" y="337"/>
              </a:cxn>
              <a:cxn ang="0">
                <a:pos x="4" y="313"/>
              </a:cxn>
              <a:cxn ang="0">
                <a:pos x="0" y="277"/>
              </a:cxn>
              <a:cxn ang="0">
                <a:pos x="41" y="230"/>
              </a:cxn>
              <a:cxn ang="0">
                <a:pos x="68" y="190"/>
              </a:cxn>
              <a:cxn ang="0">
                <a:pos x="44" y="170"/>
              </a:cxn>
              <a:cxn ang="0">
                <a:pos x="29" y="134"/>
              </a:cxn>
              <a:cxn ang="0">
                <a:pos x="72" y="111"/>
              </a:cxn>
              <a:cxn ang="0">
                <a:pos x="161" y="89"/>
              </a:cxn>
              <a:cxn ang="0">
                <a:pos x="228" y="0"/>
              </a:cxn>
              <a:cxn ang="0">
                <a:pos x="374" y="111"/>
              </a:cxn>
              <a:cxn ang="0">
                <a:pos x="269" y="66"/>
              </a:cxn>
              <a:cxn ang="0">
                <a:pos x="314" y="102"/>
              </a:cxn>
              <a:cxn ang="0">
                <a:pos x="334" y="116"/>
              </a:cxn>
              <a:cxn ang="0">
                <a:pos x="353" y="118"/>
              </a:cxn>
              <a:cxn ang="0">
                <a:pos x="374" y="135"/>
              </a:cxn>
              <a:cxn ang="0">
                <a:pos x="360" y="131"/>
              </a:cxn>
              <a:cxn ang="0">
                <a:pos x="357" y="140"/>
              </a:cxn>
              <a:cxn ang="0">
                <a:pos x="392" y="135"/>
              </a:cxn>
              <a:cxn ang="0">
                <a:pos x="384" y="150"/>
              </a:cxn>
              <a:cxn ang="0">
                <a:pos x="390" y="161"/>
              </a:cxn>
              <a:cxn ang="0">
                <a:pos x="399" y="173"/>
              </a:cxn>
              <a:cxn ang="0">
                <a:pos x="408" y="160"/>
              </a:cxn>
              <a:cxn ang="0">
                <a:pos x="422" y="167"/>
              </a:cxn>
              <a:cxn ang="0">
                <a:pos x="456" y="195"/>
              </a:cxn>
              <a:cxn ang="0">
                <a:pos x="497" y="247"/>
              </a:cxn>
              <a:cxn ang="0">
                <a:pos x="503" y="255"/>
              </a:cxn>
              <a:cxn ang="0">
                <a:pos x="491" y="251"/>
              </a:cxn>
              <a:cxn ang="0">
                <a:pos x="478" y="253"/>
              </a:cxn>
              <a:cxn ang="0">
                <a:pos x="498" y="303"/>
              </a:cxn>
              <a:cxn ang="0">
                <a:pos x="524" y="309"/>
              </a:cxn>
              <a:cxn ang="0">
                <a:pos x="536" y="321"/>
              </a:cxn>
              <a:cxn ang="0">
                <a:pos x="569" y="303"/>
              </a:cxn>
              <a:cxn ang="0">
                <a:pos x="567" y="270"/>
              </a:cxn>
              <a:cxn ang="0">
                <a:pos x="620" y="294"/>
              </a:cxn>
              <a:cxn ang="0">
                <a:pos x="633" y="278"/>
              </a:cxn>
              <a:cxn ang="0">
                <a:pos x="648" y="303"/>
              </a:cxn>
              <a:cxn ang="0">
                <a:pos x="656" y="336"/>
              </a:cxn>
              <a:cxn ang="0">
                <a:pos x="648" y="349"/>
              </a:cxn>
              <a:cxn ang="0">
                <a:pos x="679" y="354"/>
              </a:cxn>
              <a:cxn ang="0">
                <a:pos x="712" y="363"/>
              </a:cxn>
              <a:cxn ang="0">
                <a:pos x="744" y="366"/>
              </a:cxn>
              <a:cxn ang="0">
                <a:pos x="668" y="370"/>
              </a:cxn>
              <a:cxn ang="0">
                <a:pos x="595" y="361"/>
              </a:cxn>
              <a:cxn ang="0">
                <a:pos x="561" y="388"/>
              </a:cxn>
              <a:cxn ang="0">
                <a:pos x="504" y="447"/>
              </a:cxn>
              <a:cxn ang="0">
                <a:pos x="472" y="463"/>
              </a:cxn>
              <a:cxn ang="0">
                <a:pos x="436" y="503"/>
              </a:cxn>
              <a:cxn ang="0">
                <a:pos x="408" y="458"/>
              </a:cxn>
              <a:cxn ang="0">
                <a:pos x="378" y="454"/>
              </a:cxn>
              <a:cxn ang="0">
                <a:pos x="336" y="473"/>
              </a:cxn>
            </a:cxnLst>
            <a:rect l="0" t="0" r="r" b="b"/>
            <a:pathLst>
              <a:path w="748" h="503">
                <a:moveTo>
                  <a:pt x="290" y="470"/>
                </a:moveTo>
                <a:lnTo>
                  <a:pt x="260" y="471"/>
                </a:lnTo>
                <a:lnTo>
                  <a:pt x="243" y="473"/>
                </a:lnTo>
                <a:lnTo>
                  <a:pt x="243" y="471"/>
                </a:lnTo>
                <a:lnTo>
                  <a:pt x="244" y="464"/>
                </a:lnTo>
                <a:lnTo>
                  <a:pt x="240" y="461"/>
                </a:lnTo>
                <a:lnTo>
                  <a:pt x="228" y="461"/>
                </a:lnTo>
                <a:lnTo>
                  <a:pt x="192" y="470"/>
                </a:lnTo>
                <a:lnTo>
                  <a:pt x="172" y="472"/>
                </a:lnTo>
                <a:lnTo>
                  <a:pt x="154" y="466"/>
                </a:lnTo>
                <a:lnTo>
                  <a:pt x="139" y="454"/>
                </a:lnTo>
                <a:lnTo>
                  <a:pt x="114" y="422"/>
                </a:lnTo>
                <a:lnTo>
                  <a:pt x="97" y="411"/>
                </a:lnTo>
                <a:lnTo>
                  <a:pt x="87" y="407"/>
                </a:lnTo>
                <a:lnTo>
                  <a:pt x="78" y="406"/>
                </a:lnTo>
                <a:lnTo>
                  <a:pt x="69" y="404"/>
                </a:lnTo>
                <a:lnTo>
                  <a:pt x="60" y="398"/>
                </a:lnTo>
                <a:lnTo>
                  <a:pt x="52" y="390"/>
                </a:lnTo>
                <a:lnTo>
                  <a:pt x="45" y="382"/>
                </a:lnTo>
                <a:lnTo>
                  <a:pt x="42" y="373"/>
                </a:lnTo>
                <a:lnTo>
                  <a:pt x="35" y="337"/>
                </a:lnTo>
                <a:lnTo>
                  <a:pt x="29" y="329"/>
                </a:lnTo>
                <a:lnTo>
                  <a:pt x="17" y="319"/>
                </a:lnTo>
                <a:lnTo>
                  <a:pt x="4" y="313"/>
                </a:lnTo>
                <a:lnTo>
                  <a:pt x="3" y="312"/>
                </a:lnTo>
                <a:lnTo>
                  <a:pt x="3" y="309"/>
                </a:lnTo>
                <a:lnTo>
                  <a:pt x="0" y="277"/>
                </a:lnTo>
                <a:lnTo>
                  <a:pt x="3" y="268"/>
                </a:lnTo>
                <a:lnTo>
                  <a:pt x="12" y="255"/>
                </a:lnTo>
                <a:lnTo>
                  <a:pt x="41" y="230"/>
                </a:lnTo>
                <a:lnTo>
                  <a:pt x="65" y="202"/>
                </a:lnTo>
                <a:lnTo>
                  <a:pt x="68" y="195"/>
                </a:lnTo>
                <a:lnTo>
                  <a:pt x="68" y="190"/>
                </a:lnTo>
                <a:lnTo>
                  <a:pt x="63" y="186"/>
                </a:lnTo>
                <a:lnTo>
                  <a:pt x="51" y="178"/>
                </a:lnTo>
                <a:lnTo>
                  <a:pt x="44" y="170"/>
                </a:lnTo>
                <a:lnTo>
                  <a:pt x="36" y="160"/>
                </a:lnTo>
                <a:lnTo>
                  <a:pt x="31" y="146"/>
                </a:lnTo>
                <a:lnTo>
                  <a:pt x="29" y="134"/>
                </a:lnTo>
                <a:lnTo>
                  <a:pt x="34" y="127"/>
                </a:lnTo>
                <a:lnTo>
                  <a:pt x="43" y="120"/>
                </a:lnTo>
                <a:lnTo>
                  <a:pt x="72" y="111"/>
                </a:lnTo>
                <a:lnTo>
                  <a:pt x="135" y="102"/>
                </a:lnTo>
                <a:lnTo>
                  <a:pt x="147" y="99"/>
                </a:lnTo>
                <a:lnTo>
                  <a:pt x="161" y="89"/>
                </a:lnTo>
                <a:lnTo>
                  <a:pt x="180" y="70"/>
                </a:lnTo>
                <a:lnTo>
                  <a:pt x="226" y="7"/>
                </a:lnTo>
                <a:lnTo>
                  <a:pt x="228" y="0"/>
                </a:lnTo>
                <a:lnTo>
                  <a:pt x="285" y="42"/>
                </a:lnTo>
                <a:lnTo>
                  <a:pt x="355" y="106"/>
                </a:lnTo>
                <a:lnTo>
                  <a:pt x="374" y="111"/>
                </a:lnTo>
                <a:lnTo>
                  <a:pt x="374" y="117"/>
                </a:lnTo>
                <a:lnTo>
                  <a:pt x="349" y="109"/>
                </a:lnTo>
                <a:lnTo>
                  <a:pt x="269" y="66"/>
                </a:lnTo>
                <a:lnTo>
                  <a:pt x="248" y="69"/>
                </a:lnTo>
                <a:lnTo>
                  <a:pt x="298" y="98"/>
                </a:lnTo>
                <a:lnTo>
                  <a:pt x="314" y="102"/>
                </a:lnTo>
                <a:lnTo>
                  <a:pt x="322" y="105"/>
                </a:lnTo>
                <a:lnTo>
                  <a:pt x="328" y="114"/>
                </a:lnTo>
                <a:lnTo>
                  <a:pt x="334" y="116"/>
                </a:lnTo>
                <a:lnTo>
                  <a:pt x="342" y="115"/>
                </a:lnTo>
                <a:lnTo>
                  <a:pt x="347" y="111"/>
                </a:lnTo>
                <a:lnTo>
                  <a:pt x="353" y="118"/>
                </a:lnTo>
                <a:lnTo>
                  <a:pt x="358" y="124"/>
                </a:lnTo>
                <a:lnTo>
                  <a:pt x="374" y="131"/>
                </a:lnTo>
                <a:lnTo>
                  <a:pt x="374" y="135"/>
                </a:lnTo>
                <a:lnTo>
                  <a:pt x="367" y="132"/>
                </a:lnTo>
                <a:lnTo>
                  <a:pt x="365" y="131"/>
                </a:lnTo>
                <a:lnTo>
                  <a:pt x="360" y="131"/>
                </a:lnTo>
                <a:lnTo>
                  <a:pt x="359" y="133"/>
                </a:lnTo>
                <a:lnTo>
                  <a:pt x="358" y="134"/>
                </a:lnTo>
                <a:lnTo>
                  <a:pt x="357" y="140"/>
                </a:lnTo>
                <a:lnTo>
                  <a:pt x="366" y="140"/>
                </a:lnTo>
                <a:lnTo>
                  <a:pt x="375" y="140"/>
                </a:lnTo>
                <a:lnTo>
                  <a:pt x="392" y="135"/>
                </a:lnTo>
                <a:lnTo>
                  <a:pt x="389" y="140"/>
                </a:lnTo>
                <a:lnTo>
                  <a:pt x="385" y="144"/>
                </a:lnTo>
                <a:lnTo>
                  <a:pt x="384" y="150"/>
                </a:lnTo>
                <a:lnTo>
                  <a:pt x="383" y="156"/>
                </a:lnTo>
                <a:lnTo>
                  <a:pt x="385" y="156"/>
                </a:lnTo>
                <a:lnTo>
                  <a:pt x="390" y="161"/>
                </a:lnTo>
                <a:lnTo>
                  <a:pt x="395" y="169"/>
                </a:lnTo>
                <a:lnTo>
                  <a:pt x="392" y="173"/>
                </a:lnTo>
                <a:lnTo>
                  <a:pt x="399" y="173"/>
                </a:lnTo>
                <a:lnTo>
                  <a:pt x="402" y="170"/>
                </a:lnTo>
                <a:lnTo>
                  <a:pt x="405" y="165"/>
                </a:lnTo>
                <a:lnTo>
                  <a:pt x="408" y="160"/>
                </a:lnTo>
                <a:lnTo>
                  <a:pt x="415" y="157"/>
                </a:lnTo>
                <a:lnTo>
                  <a:pt x="418" y="160"/>
                </a:lnTo>
                <a:lnTo>
                  <a:pt x="422" y="167"/>
                </a:lnTo>
                <a:lnTo>
                  <a:pt x="424" y="173"/>
                </a:lnTo>
                <a:lnTo>
                  <a:pt x="449" y="190"/>
                </a:lnTo>
                <a:lnTo>
                  <a:pt x="456" y="195"/>
                </a:lnTo>
                <a:lnTo>
                  <a:pt x="470" y="220"/>
                </a:lnTo>
                <a:lnTo>
                  <a:pt x="482" y="228"/>
                </a:lnTo>
                <a:lnTo>
                  <a:pt x="497" y="247"/>
                </a:lnTo>
                <a:lnTo>
                  <a:pt x="509" y="252"/>
                </a:lnTo>
                <a:lnTo>
                  <a:pt x="508" y="254"/>
                </a:lnTo>
                <a:lnTo>
                  <a:pt x="503" y="255"/>
                </a:lnTo>
                <a:lnTo>
                  <a:pt x="500" y="256"/>
                </a:lnTo>
                <a:lnTo>
                  <a:pt x="495" y="254"/>
                </a:lnTo>
                <a:lnTo>
                  <a:pt x="491" y="251"/>
                </a:lnTo>
                <a:lnTo>
                  <a:pt x="486" y="249"/>
                </a:lnTo>
                <a:lnTo>
                  <a:pt x="480" y="247"/>
                </a:lnTo>
                <a:lnTo>
                  <a:pt x="478" y="253"/>
                </a:lnTo>
                <a:lnTo>
                  <a:pt x="486" y="292"/>
                </a:lnTo>
                <a:lnTo>
                  <a:pt x="490" y="297"/>
                </a:lnTo>
                <a:lnTo>
                  <a:pt x="498" y="303"/>
                </a:lnTo>
                <a:lnTo>
                  <a:pt x="514" y="312"/>
                </a:lnTo>
                <a:lnTo>
                  <a:pt x="518" y="312"/>
                </a:lnTo>
                <a:lnTo>
                  <a:pt x="524" y="309"/>
                </a:lnTo>
                <a:lnTo>
                  <a:pt x="529" y="309"/>
                </a:lnTo>
                <a:lnTo>
                  <a:pt x="534" y="314"/>
                </a:lnTo>
                <a:lnTo>
                  <a:pt x="536" y="321"/>
                </a:lnTo>
                <a:lnTo>
                  <a:pt x="542" y="318"/>
                </a:lnTo>
                <a:lnTo>
                  <a:pt x="545" y="321"/>
                </a:lnTo>
                <a:lnTo>
                  <a:pt x="569" y="303"/>
                </a:lnTo>
                <a:lnTo>
                  <a:pt x="573" y="298"/>
                </a:lnTo>
                <a:lnTo>
                  <a:pt x="568" y="277"/>
                </a:lnTo>
                <a:lnTo>
                  <a:pt x="567" y="270"/>
                </a:lnTo>
                <a:lnTo>
                  <a:pt x="577" y="268"/>
                </a:lnTo>
                <a:lnTo>
                  <a:pt x="607" y="289"/>
                </a:lnTo>
                <a:lnTo>
                  <a:pt x="620" y="294"/>
                </a:lnTo>
                <a:lnTo>
                  <a:pt x="626" y="289"/>
                </a:lnTo>
                <a:lnTo>
                  <a:pt x="629" y="284"/>
                </a:lnTo>
                <a:lnTo>
                  <a:pt x="633" y="278"/>
                </a:lnTo>
                <a:lnTo>
                  <a:pt x="641" y="275"/>
                </a:lnTo>
                <a:lnTo>
                  <a:pt x="642" y="279"/>
                </a:lnTo>
                <a:lnTo>
                  <a:pt x="648" y="303"/>
                </a:lnTo>
                <a:lnTo>
                  <a:pt x="653" y="314"/>
                </a:lnTo>
                <a:lnTo>
                  <a:pt x="675" y="349"/>
                </a:lnTo>
                <a:lnTo>
                  <a:pt x="656" y="336"/>
                </a:lnTo>
                <a:lnTo>
                  <a:pt x="647" y="332"/>
                </a:lnTo>
                <a:lnTo>
                  <a:pt x="643" y="343"/>
                </a:lnTo>
                <a:lnTo>
                  <a:pt x="648" y="349"/>
                </a:lnTo>
                <a:lnTo>
                  <a:pt x="660" y="355"/>
                </a:lnTo>
                <a:lnTo>
                  <a:pt x="672" y="356"/>
                </a:lnTo>
                <a:lnTo>
                  <a:pt x="679" y="354"/>
                </a:lnTo>
                <a:lnTo>
                  <a:pt x="684" y="354"/>
                </a:lnTo>
                <a:lnTo>
                  <a:pt x="696" y="360"/>
                </a:lnTo>
                <a:lnTo>
                  <a:pt x="712" y="363"/>
                </a:lnTo>
                <a:lnTo>
                  <a:pt x="730" y="364"/>
                </a:lnTo>
                <a:lnTo>
                  <a:pt x="748" y="363"/>
                </a:lnTo>
                <a:lnTo>
                  <a:pt x="744" y="366"/>
                </a:lnTo>
                <a:lnTo>
                  <a:pt x="743" y="368"/>
                </a:lnTo>
                <a:lnTo>
                  <a:pt x="700" y="373"/>
                </a:lnTo>
                <a:lnTo>
                  <a:pt x="668" y="370"/>
                </a:lnTo>
                <a:lnTo>
                  <a:pt x="641" y="360"/>
                </a:lnTo>
                <a:lnTo>
                  <a:pt x="627" y="359"/>
                </a:lnTo>
                <a:lnTo>
                  <a:pt x="595" y="361"/>
                </a:lnTo>
                <a:lnTo>
                  <a:pt x="582" y="364"/>
                </a:lnTo>
                <a:lnTo>
                  <a:pt x="571" y="373"/>
                </a:lnTo>
                <a:lnTo>
                  <a:pt x="561" y="388"/>
                </a:lnTo>
                <a:lnTo>
                  <a:pt x="539" y="435"/>
                </a:lnTo>
                <a:lnTo>
                  <a:pt x="519" y="450"/>
                </a:lnTo>
                <a:lnTo>
                  <a:pt x="504" y="447"/>
                </a:lnTo>
                <a:lnTo>
                  <a:pt x="497" y="448"/>
                </a:lnTo>
                <a:lnTo>
                  <a:pt x="483" y="454"/>
                </a:lnTo>
                <a:lnTo>
                  <a:pt x="472" y="463"/>
                </a:lnTo>
                <a:lnTo>
                  <a:pt x="455" y="481"/>
                </a:lnTo>
                <a:lnTo>
                  <a:pt x="441" y="499"/>
                </a:lnTo>
                <a:lnTo>
                  <a:pt x="436" y="503"/>
                </a:lnTo>
                <a:lnTo>
                  <a:pt x="431" y="499"/>
                </a:lnTo>
                <a:lnTo>
                  <a:pt x="423" y="487"/>
                </a:lnTo>
                <a:lnTo>
                  <a:pt x="408" y="458"/>
                </a:lnTo>
                <a:lnTo>
                  <a:pt x="401" y="450"/>
                </a:lnTo>
                <a:lnTo>
                  <a:pt x="392" y="448"/>
                </a:lnTo>
                <a:lnTo>
                  <a:pt x="378" y="454"/>
                </a:lnTo>
                <a:lnTo>
                  <a:pt x="359" y="467"/>
                </a:lnTo>
                <a:lnTo>
                  <a:pt x="349" y="472"/>
                </a:lnTo>
                <a:lnTo>
                  <a:pt x="336" y="473"/>
                </a:lnTo>
                <a:lnTo>
                  <a:pt x="290" y="47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82" name="Freeform 14958"/>
          <p:cNvSpPr>
            <a:spLocks/>
          </p:cNvSpPr>
          <p:nvPr/>
        </p:nvSpPr>
        <p:spPr bwMode="auto">
          <a:xfrm>
            <a:off x="2404393" y="3333562"/>
            <a:ext cx="173969" cy="89878"/>
          </a:xfrm>
          <a:custGeom>
            <a:avLst/>
            <a:gdLst/>
            <a:ahLst/>
            <a:cxnLst>
              <a:cxn ang="0">
                <a:pos x="225" y="7"/>
              </a:cxn>
              <a:cxn ang="0">
                <a:pos x="218" y="17"/>
              </a:cxn>
              <a:cxn ang="0">
                <a:pos x="187" y="51"/>
              </a:cxn>
              <a:cxn ang="0">
                <a:pos x="199" y="80"/>
              </a:cxn>
              <a:cxn ang="0">
                <a:pos x="224" y="103"/>
              </a:cxn>
              <a:cxn ang="0">
                <a:pos x="238" y="89"/>
              </a:cxn>
              <a:cxn ang="0">
                <a:pos x="250" y="114"/>
              </a:cxn>
              <a:cxn ang="0">
                <a:pos x="247" y="127"/>
              </a:cxn>
              <a:cxn ang="0">
                <a:pos x="232" y="144"/>
              </a:cxn>
              <a:cxn ang="0">
                <a:pos x="236" y="145"/>
              </a:cxn>
              <a:cxn ang="0">
                <a:pos x="258" y="136"/>
              </a:cxn>
              <a:cxn ang="0">
                <a:pos x="258" y="110"/>
              </a:cxn>
              <a:cxn ang="0">
                <a:pos x="252" y="90"/>
              </a:cxn>
              <a:cxn ang="0">
                <a:pos x="255" y="68"/>
              </a:cxn>
              <a:cxn ang="0">
                <a:pos x="242" y="60"/>
              </a:cxn>
              <a:cxn ang="0">
                <a:pos x="251" y="52"/>
              </a:cxn>
              <a:cxn ang="0">
                <a:pos x="255" y="42"/>
              </a:cxn>
              <a:cxn ang="0">
                <a:pos x="261" y="45"/>
              </a:cxn>
              <a:cxn ang="0">
                <a:pos x="263" y="42"/>
              </a:cxn>
              <a:cxn ang="0">
                <a:pos x="273" y="47"/>
              </a:cxn>
              <a:cxn ang="0">
                <a:pos x="292" y="57"/>
              </a:cxn>
              <a:cxn ang="0">
                <a:pos x="303" y="56"/>
              </a:cxn>
              <a:cxn ang="0">
                <a:pos x="311" y="46"/>
              </a:cxn>
              <a:cxn ang="0">
                <a:pos x="314" y="51"/>
              </a:cxn>
              <a:cxn ang="0">
                <a:pos x="314" y="66"/>
              </a:cxn>
              <a:cxn ang="0">
                <a:pos x="302" y="76"/>
              </a:cxn>
              <a:cxn ang="0">
                <a:pos x="294" y="78"/>
              </a:cxn>
              <a:cxn ang="0">
                <a:pos x="269" y="78"/>
              </a:cxn>
              <a:cxn ang="0">
                <a:pos x="268" y="130"/>
              </a:cxn>
              <a:cxn ang="0">
                <a:pos x="279" y="158"/>
              </a:cxn>
              <a:cxn ang="0">
                <a:pos x="220" y="153"/>
              </a:cxn>
              <a:cxn ang="0">
                <a:pos x="160" y="167"/>
              </a:cxn>
              <a:cxn ang="0">
                <a:pos x="131" y="166"/>
              </a:cxn>
              <a:cxn ang="0">
                <a:pos x="105" y="149"/>
              </a:cxn>
              <a:cxn ang="0">
                <a:pos x="101" y="133"/>
              </a:cxn>
              <a:cxn ang="0">
                <a:pos x="102" y="125"/>
              </a:cxn>
              <a:cxn ang="0">
                <a:pos x="100" y="115"/>
              </a:cxn>
              <a:cxn ang="0">
                <a:pos x="94" y="90"/>
              </a:cxn>
              <a:cxn ang="0">
                <a:pos x="51" y="97"/>
              </a:cxn>
              <a:cxn ang="0">
                <a:pos x="20" y="76"/>
              </a:cxn>
              <a:cxn ang="0">
                <a:pos x="52" y="14"/>
              </a:cxn>
              <a:cxn ang="0">
                <a:pos x="76" y="2"/>
              </a:cxn>
              <a:cxn ang="0">
                <a:pos x="122" y="1"/>
              </a:cxn>
              <a:cxn ang="0">
                <a:pos x="181" y="14"/>
              </a:cxn>
            </a:cxnLst>
            <a:rect l="0" t="0" r="r" b="b"/>
            <a:pathLst>
              <a:path w="323" h="170">
                <a:moveTo>
                  <a:pt x="181" y="14"/>
                </a:moveTo>
                <a:lnTo>
                  <a:pt x="225" y="7"/>
                </a:lnTo>
                <a:lnTo>
                  <a:pt x="226" y="7"/>
                </a:lnTo>
                <a:lnTo>
                  <a:pt x="218" y="17"/>
                </a:lnTo>
                <a:lnTo>
                  <a:pt x="195" y="35"/>
                </a:lnTo>
                <a:lnTo>
                  <a:pt x="187" y="51"/>
                </a:lnTo>
                <a:lnTo>
                  <a:pt x="187" y="70"/>
                </a:lnTo>
                <a:lnTo>
                  <a:pt x="199" y="80"/>
                </a:lnTo>
                <a:lnTo>
                  <a:pt x="213" y="89"/>
                </a:lnTo>
                <a:lnTo>
                  <a:pt x="224" y="103"/>
                </a:lnTo>
                <a:lnTo>
                  <a:pt x="234" y="93"/>
                </a:lnTo>
                <a:lnTo>
                  <a:pt x="238" y="89"/>
                </a:lnTo>
                <a:lnTo>
                  <a:pt x="244" y="90"/>
                </a:lnTo>
                <a:lnTo>
                  <a:pt x="250" y="114"/>
                </a:lnTo>
                <a:lnTo>
                  <a:pt x="251" y="116"/>
                </a:lnTo>
                <a:lnTo>
                  <a:pt x="247" y="127"/>
                </a:lnTo>
                <a:lnTo>
                  <a:pt x="241" y="136"/>
                </a:lnTo>
                <a:lnTo>
                  <a:pt x="232" y="144"/>
                </a:lnTo>
                <a:lnTo>
                  <a:pt x="224" y="149"/>
                </a:lnTo>
                <a:lnTo>
                  <a:pt x="236" y="145"/>
                </a:lnTo>
                <a:lnTo>
                  <a:pt x="249" y="138"/>
                </a:lnTo>
                <a:lnTo>
                  <a:pt x="258" y="136"/>
                </a:lnTo>
                <a:lnTo>
                  <a:pt x="263" y="144"/>
                </a:lnTo>
                <a:lnTo>
                  <a:pt x="258" y="110"/>
                </a:lnTo>
                <a:lnTo>
                  <a:pt x="253" y="100"/>
                </a:lnTo>
                <a:lnTo>
                  <a:pt x="252" y="90"/>
                </a:lnTo>
                <a:lnTo>
                  <a:pt x="256" y="78"/>
                </a:lnTo>
                <a:lnTo>
                  <a:pt x="255" y="68"/>
                </a:lnTo>
                <a:lnTo>
                  <a:pt x="242" y="65"/>
                </a:lnTo>
                <a:lnTo>
                  <a:pt x="242" y="60"/>
                </a:lnTo>
                <a:lnTo>
                  <a:pt x="246" y="56"/>
                </a:lnTo>
                <a:lnTo>
                  <a:pt x="251" y="52"/>
                </a:lnTo>
                <a:lnTo>
                  <a:pt x="253" y="47"/>
                </a:lnTo>
                <a:lnTo>
                  <a:pt x="255" y="42"/>
                </a:lnTo>
                <a:lnTo>
                  <a:pt x="260" y="43"/>
                </a:lnTo>
                <a:lnTo>
                  <a:pt x="261" y="45"/>
                </a:lnTo>
                <a:lnTo>
                  <a:pt x="261" y="45"/>
                </a:lnTo>
                <a:lnTo>
                  <a:pt x="263" y="42"/>
                </a:lnTo>
                <a:lnTo>
                  <a:pt x="269" y="42"/>
                </a:lnTo>
                <a:lnTo>
                  <a:pt x="273" y="47"/>
                </a:lnTo>
                <a:lnTo>
                  <a:pt x="281" y="53"/>
                </a:lnTo>
                <a:lnTo>
                  <a:pt x="292" y="57"/>
                </a:lnTo>
                <a:lnTo>
                  <a:pt x="302" y="60"/>
                </a:lnTo>
                <a:lnTo>
                  <a:pt x="303" y="56"/>
                </a:lnTo>
                <a:lnTo>
                  <a:pt x="306" y="51"/>
                </a:lnTo>
                <a:lnTo>
                  <a:pt x="311" y="46"/>
                </a:lnTo>
                <a:lnTo>
                  <a:pt x="313" y="48"/>
                </a:lnTo>
                <a:lnTo>
                  <a:pt x="314" y="51"/>
                </a:lnTo>
                <a:lnTo>
                  <a:pt x="323" y="60"/>
                </a:lnTo>
                <a:lnTo>
                  <a:pt x="314" y="66"/>
                </a:lnTo>
                <a:lnTo>
                  <a:pt x="308" y="71"/>
                </a:lnTo>
                <a:lnTo>
                  <a:pt x="302" y="76"/>
                </a:lnTo>
                <a:lnTo>
                  <a:pt x="300" y="83"/>
                </a:lnTo>
                <a:lnTo>
                  <a:pt x="294" y="78"/>
                </a:lnTo>
                <a:lnTo>
                  <a:pt x="277" y="82"/>
                </a:lnTo>
                <a:lnTo>
                  <a:pt x="269" y="78"/>
                </a:lnTo>
                <a:lnTo>
                  <a:pt x="263" y="104"/>
                </a:lnTo>
                <a:lnTo>
                  <a:pt x="268" y="130"/>
                </a:lnTo>
                <a:lnTo>
                  <a:pt x="277" y="154"/>
                </a:lnTo>
                <a:lnTo>
                  <a:pt x="279" y="158"/>
                </a:lnTo>
                <a:lnTo>
                  <a:pt x="279" y="158"/>
                </a:lnTo>
                <a:lnTo>
                  <a:pt x="220" y="153"/>
                </a:lnTo>
                <a:lnTo>
                  <a:pt x="215" y="154"/>
                </a:lnTo>
                <a:lnTo>
                  <a:pt x="160" y="167"/>
                </a:lnTo>
                <a:lnTo>
                  <a:pt x="148" y="170"/>
                </a:lnTo>
                <a:lnTo>
                  <a:pt x="131" y="166"/>
                </a:lnTo>
                <a:lnTo>
                  <a:pt x="117" y="161"/>
                </a:lnTo>
                <a:lnTo>
                  <a:pt x="105" y="149"/>
                </a:lnTo>
                <a:lnTo>
                  <a:pt x="101" y="140"/>
                </a:lnTo>
                <a:lnTo>
                  <a:pt x="101" y="133"/>
                </a:lnTo>
                <a:lnTo>
                  <a:pt x="102" y="129"/>
                </a:lnTo>
                <a:lnTo>
                  <a:pt x="102" y="125"/>
                </a:lnTo>
                <a:lnTo>
                  <a:pt x="101" y="120"/>
                </a:lnTo>
                <a:lnTo>
                  <a:pt x="100" y="115"/>
                </a:lnTo>
                <a:lnTo>
                  <a:pt x="99" y="94"/>
                </a:lnTo>
                <a:lnTo>
                  <a:pt x="94" y="90"/>
                </a:lnTo>
                <a:lnTo>
                  <a:pt x="86" y="90"/>
                </a:lnTo>
                <a:lnTo>
                  <a:pt x="51" y="97"/>
                </a:lnTo>
                <a:lnTo>
                  <a:pt x="0" y="91"/>
                </a:lnTo>
                <a:lnTo>
                  <a:pt x="20" y="76"/>
                </a:lnTo>
                <a:lnTo>
                  <a:pt x="42" y="29"/>
                </a:lnTo>
                <a:lnTo>
                  <a:pt x="52" y="14"/>
                </a:lnTo>
                <a:lnTo>
                  <a:pt x="64" y="4"/>
                </a:lnTo>
                <a:lnTo>
                  <a:pt x="76" y="2"/>
                </a:lnTo>
                <a:lnTo>
                  <a:pt x="109" y="0"/>
                </a:lnTo>
                <a:lnTo>
                  <a:pt x="122" y="1"/>
                </a:lnTo>
                <a:lnTo>
                  <a:pt x="150" y="10"/>
                </a:lnTo>
                <a:lnTo>
                  <a:pt x="181" y="14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84" name="Freeform 14960"/>
          <p:cNvSpPr>
            <a:spLocks/>
          </p:cNvSpPr>
          <p:nvPr/>
        </p:nvSpPr>
        <p:spPr bwMode="auto">
          <a:xfrm>
            <a:off x="2107309" y="5350538"/>
            <a:ext cx="8030" cy="10574"/>
          </a:xfrm>
          <a:custGeom>
            <a:avLst/>
            <a:gdLst/>
            <a:ahLst/>
            <a:cxnLst>
              <a:cxn ang="0">
                <a:pos x="7" y="17"/>
              </a:cxn>
              <a:cxn ang="0">
                <a:pos x="0" y="2"/>
              </a:cxn>
              <a:cxn ang="0">
                <a:pos x="0" y="0"/>
              </a:cxn>
              <a:cxn ang="0">
                <a:pos x="3" y="2"/>
              </a:cxn>
              <a:cxn ang="0">
                <a:pos x="11" y="8"/>
              </a:cxn>
              <a:cxn ang="0">
                <a:pos x="9" y="18"/>
              </a:cxn>
              <a:cxn ang="0">
                <a:pos x="8" y="21"/>
              </a:cxn>
              <a:cxn ang="0">
                <a:pos x="7" y="17"/>
              </a:cxn>
            </a:cxnLst>
            <a:rect l="0" t="0" r="r" b="b"/>
            <a:pathLst>
              <a:path w="11" h="21">
                <a:moveTo>
                  <a:pt x="7" y="17"/>
                </a:moveTo>
                <a:lnTo>
                  <a:pt x="0" y="2"/>
                </a:lnTo>
                <a:lnTo>
                  <a:pt x="0" y="0"/>
                </a:lnTo>
                <a:lnTo>
                  <a:pt x="3" y="2"/>
                </a:lnTo>
                <a:lnTo>
                  <a:pt x="11" y="8"/>
                </a:lnTo>
                <a:lnTo>
                  <a:pt x="9" y="18"/>
                </a:lnTo>
                <a:lnTo>
                  <a:pt x="8" y="21"/>
                </a:lnTo>
                <a:lnTo>
                  <a:pt x="7" y="1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85" name="Rectangle 14961"/>
          <p:cNvSpPr>
            <a:spLocks noChangeArrowheads="1"/>
          </p:cNvSpPr>
          <p:nvPr/>
        </p:nvSpPr>
        <p:spPr bwMode="auto">
          <a:xfrm>
            <a:off x="2099279" y="5342607"/>
            <a:ext cx="24089" cy="2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86" name="Freeform 14962"/>
          <p:cNvSpPr>
            <a:spLocks/>
          </p:cNvSpPr>
          <p:nvPr/>
        </p:nvSpPr>
        <p:spPr bwMode="auto">
          <a:xfrm>
            <a:off x="2109984" y="5342607"/>
            <a:ext cx="2677" cy="264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1"/>
              </a:cxn>
              <a:cxn ang="0">
                <a:pos x="6" y="2"/>
              </a:cxn>
              <a:cxn ang="0">
                <a:pos x="1" y="2"/>
              </a:cxn>
              <a:cxn ang="0">
                <a:pos x="1" y="4"/>
              </a:cxn>
              <a:cxn ang="0">
                <a:pos x="0" y="0"/>
              </a:cxn>
            </a:cxnLst>
            <a:rect l="0" t="0" r="r" b="b"/>
            <a:pathLst>
              <a:path w="6" h="4">
                <a:moveTo>
                  <a:pt x="0" y="0"/>
                </a:moveTo>
                <a:lnTo>
                  <a:pt x="2" y="1"/>
                </a:lnTo>
                <a:lnTo>
                  <a:pt x="6" y="2"/>
                </a:lnTo>
                <a:lnTo>
                  <a:pt x="1" y="2"/>
                </a:lnTo>
                <a:lnTo>
                  <a:pt x="1" y="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87" name="Rectangle 14963"/>
          <p:cNvSpPr>
            <a:spLocks noChangeArrowheads="1"/>
          </p:cNvSpPr>
          <p:nvPr/>
        </p:nvSpPr>
        <p:spPr bwMode="auto">
          <a:xfrm>
            <a:off x="2101956" y="5334678"/>
            <a:ext cx="18736" cy="185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88" name="Freeform 14964"/>
          <p:cNvSpPr>
            <a:spLocks/>
          </p:cNvSpPr>
          <p:nvPr/>
        </p:nvSpPr>
        <p:spPr bwMode="auto">
          <a:xfrm>
            <a:off x="2109984" y="5284451"/>
            <a:ext cx="200734" cy="150679"/>
          </a:xfrm>
          <a:custGeom>
            <a:avLst/>
            <a:gdLst/>
            <a:ahLst/>
            <a:cxnLst>
              <a:cxn ang="0">
                <a:pos x="370" y="127"/>
              </a:cxn>
              <a:cxn ang="0">
                <a:pos x="371" y="157"/>
              </a:cxn>
              <a:cxn ang="0">
                <a:pos x="347" y="180"/>
              </a:cxn>
              <a:cxn ang="0">
                <a:pos x="338" y="196"/>
              </a:cxn>
              <a:cxn ang="0">
                <a:pos x="284" y="223"/>
              </a:cxn>
              <a:cxn ang="0">
                <a:pos x="243" y="230"/>
              </a:cxn>
              <a:cxn ang="0">
                <a:pos x="210" y="237"/>
              </a:cxn>
              <a:cxn ang="0">
                <a:pos x="185" y="263"/>
              </a:cxn>
              <a:cxn ang="0">
                <a:pos x="158" y="289"/>
              </a:cxn>
              <a:cxn ang="0">
                <a:pos x="116" y="270"/>
              </a:cxn>
              <a:cxn ang="0">
                <a:pos x="124" y="262"/>
              </a:cxn>
              <a:cxn ang="0">
                <a:pos x="134" y="255"/>
              </a:cxn>
              <a:cxn ang="0">
                <a:pos x="129" y="243"/>
              </a:cxn>
              <a:cxn ang="0">
                <a:pos x="122" y="237"/>
              </a:cxn>
              <a:cxn ang="0">
                <a:pos x="107" y="220"/>
              </a:cxn>
              <a:cxn ang="0">
                <a:pos x="97" y="221"/>
              </a:cxn>
              <a:cxn ang="0">
                <a:pos x="84" y="217"/>
              </a:cxn>
              <a:cxn ang="0">
                <a:pos x="80" y="228"/>
              </a:cxn>
              <a:cxn ang="0">
                <a:pos x="58" y="212"/>
              </a:cxn>
              <a:cxn ang="0">
                <a:pos x="34" y="217"/>
              </a:cxn>
              <a:cxn ang="0">
                <a:pos x="32" y="212"/>
              </a:cxn>
              <a:cxn ang="0">
                <a:pos x="31" y="199"/>
              </a:cxn>
              <a:cxn ang="0">
                <a:pos x="19" y="219"/>
              </a:cxn>
              <a:cxn ang="0">
                <a:pos x="8" y="209"/>
              </a:cxn>
              <a:cxn ang="0">
                <a:pos x="6" y="205"/>
              </a:cxn>
              <a:cxn ang="0">
                <a:pos x="0" y="199"/>
              </a:cxn>
              <a:cxn ang="0">
                <a:pos x="8" y="195"/>
              </a:cxn>
              <a:cxn ang="0">
                <a:pos x="14" y="180"/>
              </a:cxn>
              <a:cxn ang="0">
                <a:pos x="10" y="128"/>
              </a:cxn>
              <a:cxn ang="0">
                <a:pos x="0" y="114"/>
              </a:cxn>
              <a:cxn ang="0">
                <a:pos x="2" y="113"/>
              </a:cxn>
              <a:cxn ang="0">
                <a:pos x="8" y="113"/>
              </a:cxn>
              <a:cxn ang="0">
                <a:pos x="17" y="112"/>
              </a:cxn>
              <a:cxn ang="0">
                <a:pos x="78" y="86"/>
              </a:cxn>
              <a:cxn ang="0">
                <a:pos x="86" y="71"/>
              </a:cxn>
              <a:cxn ang="0">
                <a:pos x="86" y="59"/>
              </a:cxn>
              <a:cxn ang="0">
                <a:pos x="90" y="51"/>
              </a:cxn>
              <a:cxn ang="0">
                <a:pos x="157" y="19"/>
              </a:cxn>
              <a:cxn ang="0">
                <a:pos x="175" y="22"/>
              </a:cxn>
              <a:cxn ang="0">
                <a:pos x="183" y="37"/>
              </a:cxn>
              <a:cxn ang="0">
                <a:pos x="180" y="55"/>
              </a:cxn>
              <a:cxn ang="0">
                <a:pos x="187" y="71"/>
              </a:cxn>
              <a:cxn ang="0">
                <a:pos x="204" y="80"/>
              </a:cxn>
              <a:cxn ang="0">
                <a:pos x="226" y="74"/>
              </a:cxn>
              <a:cxn ang="0">
                <a:pos x="283" y="5"/>
              </a:cxn>
              <a:cxn ang="0">
                <a:pos x="300" y="0"/>
              </a:cxn>
              <a:cxn ang="0">
                <a:pos x="329" y="30"/>
              </a:cxn>
            </a:cxnLst>
            <a:rect l="0" t="0" r="r" b="b"/>
            <a:pathLst>
              <a:path w="375" h="289">
                <a:moveTo>
                  <a:pt x="329" y="30"/>
                </a:moveTo>
                <a:lnTo>
                  <a:pt x="370" y="127"/>
                </a:lnTo>
                <a:lnTo>
                  <a:pt x="375" y="155"/>
                </a:lnTo>
                <a:lnTo>
                  <a:pt x="371" y="157"/>
                </a:lnTo>
                <a:lnTo>
                  <a:pt x="364" y="163"/>
                </a:lnTo>
                <a:lnTo>
                  <a:pt x="347" y="180"/>
                </a:lnTo>
                <a:lnTo>
                  <a:pt x="344" y="188"/>
                </a:lnTo>
                <a:lnTo>
                  <a:pt x="338" y="196"/>
                </a:lnTo>
                <a:lnTo>
                  <a:pt x="326" y="204"/>
                </a:lnTo>
                <a:lnTo>
                  <a:pt x="284" y="223"/>
                </a:lnTo>
                <a:lnTo>
                  <a:pt x="272" y="226"/>
                </a:lnTo>
                <a:lnTo>
                  <a:pt x="243" y="230"/>
                </a:lnTo>
                <a:lnTo>
                  <a:pt x="217" y="239"/>
                </a:lnTo>
                <a:lnTo>
                  <a:pt x="210" y="237"/>
                </a:lnTo>
                <a:lnTo>
                  <a:pt x="204" y="245"/>
                </a:lnTo>
                <a:lnTo>
                  <a:pt x="185" y="263"/>
                </a:lnTo>
                <a:lnTo>
                  <a:pt x="169" y="289"/>
                </a:lnTo>
                <a:lnTo>
                  <a:pt x="158" y="289"/>
                </a:lnTo>
                <a:lnTo>
                  <a:pt x="133" y="272"/>
                </a:lnTo>
                <a:lnTo>
                  <a:pt x="116" y="270"/>
                </a:lnTo>
                <a:lnTo>
                  <a:pt x="119" y="263"/>
                </a:lnTo>
                <a:lnTo>
                  <a:pt x="124" y="262"/>
                </a:lnTo>
                <a:lnTo>
                  <a:pt x="129" y="259"/>
                </a:lnTo>
                <a:lnTo>
                  <a:pt x="134" y="255"/>
                </a:lnTo>
                <a:lnTo>
                  <a:pt x="133" y="249"/>
                </a:lnTo>
                <a:lnTo>
                  <a:pt x="129" y="243"/>
                </a:lnTo>
                <a:lnTo>
                  <a:pt x="126" y="238"/>
                </a:lnTo>
                <a:lnTo>
                  <a:pt x="122" y="237"/>
                </a:lnTo>
                <a:lnTo>
                  <a:pt x="119" y="234"/>
                </a:lnTo>
                <a:lnTo>
                  <a:pt x="107" y="220"/>
                </a:lnTo>
                <a:lnTo>
                  <a:pt x="103" y="221"/>
                </a:lnTo>
                <a:lnTo>
                  <a:pt x="97" y="221"/>
                </a:lnTo>
                <a:lnTo>
                  <a:pt x="89" y="220"/>
                </a:lnTo>
                <a:lnTo>
                  <a:pt x="84" y="217"/>
                </a:lnTo>
                <a:lnTo>
                  <a:pt x="84" y="228"/>
                </a:lnTo>
                <a:lnTo>
                  <a:pt x="80" y="228"/>
                </a:lnTo>
                <a:lnTo>
                  <a:pt x="72" y="219"/>
                </a:lnTo>
                <a:lnTo>
                  <a:pt x="58" y="212"/>
                </a:lnTo>
                <a:lnTo>
                  <a:pt x="44" y="211"/>
                </a:lnTo>
                <a:lnTo>
                  <a:pt x="34" y="217"/>
                </a:lnTo>
                <a:lnTo>
                  <a:pt x="31" y="217"/>
                </a:lnTo>
                <a:lnTo>
                  <a:pt x="32" y="212"/>
                </a:lnTo>
                <a:lnTo>
                  <a:pt x="33" y="208"/>
                </a:lnTo>
                <a:lnTo>
                  <a:pt x="31" y="199"/>
                </a:lnTo>
                <a:lnTo>
                  <a:pt x="24" y="213"/>
                </a:lnTo>
                <a:lnTo>
                  <a:pt x="19" y="219"/>
                </a:lnTo>
                <a:lnTo>
                  <a:pt x="13" y="222"/>
                </a:lnTo>
                <a:lnTo>
                  <a:pt x="8" y="209"/>
                </a:lnTo>
                <a:lnTo>
                  <a:pt x="8" y="204"/>
                </a:lnTo>
                <a:lnTo>
                  <a:pt x="6" y="205"/>
                </a:lnTo>
                <a:lnTo>
                  <a:pt x="6" y="205"/>
                </a:lnTo>
                <a:lnTo>
                  <a:pt x="0" y="199"/>
                </a:lnTo>
                <a:lnTo>
                  <a:pt x="1" y="198"/>
                </a:lnTo>
                <a:lnTo>
                  <a:pt x="8" y="195"/>
                </a:lnTo>
                <a:lnTo>
                  <a:pt x="13" y="187"/>
                </a:lnTo>
                <a:lnTo>
                  <a:pt x="14" y="180"/>
                </a:lnTo>
                <a:lnTo>
                  <a:pt x="13" y="131"/>
                </a:lnTo>
                <a:lnTo>
                  <a:pt x="10" y="128"/>
                </a:lnTo>
                <a:lnTo>
                  <a:pt x="1" y="119"/>
                </a:lnTo>
                <a:lnTo>
                  <a:pt x="0" y="114"/>
                </a:lnTo>
                <a:lnTo>
                  <a:pt x="0" y="114"/>
                </a:lnTo>
                <a:lnTo>
                  <a:pt x="2" y="113"/>
                </a:lnTo>
                <a:lnTo>
                  <a:pt x="8" y="116"/>
                </a:lnTo>
                <a:lnTo>
                  <a:pt x="8" y="113"/>
                </a:lnTo>
                <a:lnTo>
                  <a:pt x="13" y="112"/>
                </a:lnTo>
                <a:lnTo>
                  <a:pt x="17" y="112"/>
                </a:lnTo>
                <a:lnTo>
                  <a:pt x="67" y="93"/>
                </a:lnTo>
                <a:lnTo>
                  <a:pt x="78" y="86"/>
                </a:lnTo>
                <a:lnTo>
                  <a:pt x="85" y="78"/>
                </a:lnTo>
                <a:lnTo>
                  <a:pt x="86" y="71"/>
                </a:lnTo>
                <a:lnTo>
                  <a:pt x="86" y="65"/>
                </a:lnTo>
                <a:lnTo>
                  <a:pt x="86" y="59"/>
                </a:lnTo>
                <a:lnTo>
                  <a:pt x="86" y="54"/>
                </a:lnTo>
                <a:lnTo>
                  <a:pt x="90" y="51"/>
                </a:lnTo>
                <a:lnTo>
                  <a:pt x="149" y="22"/>
                </a:lnTo>
                <a:lnTo>
                  <a:pt x="157" y="19"/>
                </a:lnTo>
                <a:lnTo>
                  <a:pt x="165" y="18"/>
                </a:lnTo>
                <a:lnTo>
                  <a:pt x="175" y="22"/>
                </a:lnTo>
                <a:lnTo>
                  <a:pt x="180" y="29"/>
                </a:lnTo>
                <a:lnTo>
                  <a:pt x="183" y="37"/>
                </a:lnTo>
                <a:lnTo>
                  <a:pt x="180" y="46"/>
                </a:lnTo>
                <a:lnTo>
                  <a:pt x="180" y="55"/>
                </a:lnTo>
                <a:lnTo>
                  <a:pt x="182" y="63"/>
                </a:lnTo>
                <a:lnTo>
                  <a:pt x="187" y="71"/>
                </a:lnTo>
                <a:lnTo>
                  <a:pt x="195" y="78"/>
                </a:lnTo>
                <a:lnTo>
                  <a:pt x="204" y="80"/>
                </a:lnTo>
                <a:lnTo>
                  <a:pt x="216" y="80"/>
                </a:lnTo>
                <a:lnTo>
                  <a:pt x="226" y="74"/>
                </a:lnTo>
                <a:lnTo>
                  <a:pt x="268" y="21"/>
                </a:lnTo>
                <a:lnTo>
                  <a:pt x="283" y="5"/>
                </a:lnTo>
                <a:lnTo>
                  <a:pt x="290" y="0"/>
                </a:lnTo>
                <a:lnTo>
                  <a:pt x="300" y="0"/>
                </a:lnTo>
                <a:lnTo>
                  <a:pt x="306" y="2"/>
                </a:lnTo>
                <a:lnTo>
                  <a:pt x="329" y="3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90" name="Freeform 14966"/>
          <p:cNvSpPr>
            <a:spLocks/>
          </p:cNvSpPr>
          <p:nvPr/>
        </p:nvSpPr>
        <p:spPr bwMode="auto">
          <a:xfrm>
            <a:off x="2131396" y="5403408"/>
            <a:ext cx="48175" cy="52870"/>
          </a:xfrm>
          <a:custGeom>
            <a:avLst/>
            <a:gdLst/>
            <a:ahLst/>
            <a:cxnLst>
              <a:cxn ang="0">
                <a:pos x="80" y="21"/>
              </a:cxn>
              <a:cxn ang="0">
                <a:pos x="76" y="21"/>
              </a:cxn>
              <a:cxn ang="0">
                <a:pos x="74" y="30"/>
              </a:cxn>
              <a:cxn ang="0">
                <a:pos x="69" y="33"/>
              </a:cxn>
              <a:cxn ang="0">
                <a:pos x="64" y="36"/>
              </a:cxn>
              <a:cxn ang="0">
                <a:pos x="60" y="50"/>
              </a:cxn>
              <a:cxn ang="0">
                <a:pos x="54" y="53"/>
              </a:cxn>
              <a:cxn ang="0">
                <a:pos x="41" y="59"/>
              </a:cxn>
              <a:cxn ang="0">
                <a:pos x="30" y="67"/>
              </a:cxn>
              <a:cxn ang="0">
                <a:pos x="18" y="88"/>
              </a:cxn>
              <a:cxn ang="0">
                <a:pos x="8" y="97"/>
              </a:cxn>
              <a:cxn ang="0">
                <a:pos x="0" y="62"/>
              </a:cxn>
              <a:cxn ang="0">
                <a:pos x="3" y="50"/>
              </a:cxn>
              <a:cxn ang="0">
                <a:pos x="30" y="43"/>
              </a:cxn>
              <a:cxn ang="0">
                <a:pos x="50" y="33"/>
              </a:cxn>
              <a:cxn ang="0">
                <a:pos x="53" y="28"/>
              </a:cxn>
              <a:cxn ang="0">
                <a:pos x="54" y="21"/>
              </a:cxn>
              <a:cxn ang="0">
                <a:pos x="55" y="12"/>
              </a:cxn>
              <a:cxn ang="0">
                <a:pos x="59" y="4"/>
              </a:cxn>
              <a:cxn ang="0">
                <a:pos x="63" y="0"/>
              </a:cxn>
              <a:cxn ang="0">
                <a:pos x="84" y="18"/>
              </a:cxn>
              <a:cxn ang="0">
                <a:pos x="91" y="26"/>
              </a:cxn>
              <a:cxn ang="0">
                <a:pos x="86" y="25"/>
              </a:cxn>
              <a:cxn ang="0">
                <a:pos x="84" y="24"/>
              </a:cxn>
              <a:cxn ang="0">
                <a:pos x="83" y="24"/>
              </a:cxn>
              <a:cxn ang="0">
                <a:pos x="80" y="21"/>
              </a:cxn>
            </a:cxnLst>
            <a:rect l="0" t="0" r="r" b="b"/>
            <a:pathLst>
              <a:path w="91" h="97">
                <a:moveTo>
                  <a:pt x="80" y="21"/>
                </a:moveTo>
                <a:lnTo>
                  <a:pt x="76" y="21"/>
                </a:lnTo>
                <a:lnTo>
                  <a:pt x="74" y="30"/>
                </a:lnTo>
                <a:lnTo>
                  <a:pt x="69" y="33"/>
                </a:lnTo>
                <a:lnTo>
                  <a:pt x="64" y="36"/>
                </a:lnTo>
                <a:lnTo>
                  <a:pt x="60" y="50"/>
                </a:lnTo>
                <a:lnTo>
                  <a:pt x="54" y="53"/>
                </a:lnTo>
                <a:lnTo>
                  <a:pt x="41" y="59"/>
                </a:lnTo>
                <a:lnTo>
                  <a:pt x="30" y="67"/>
                </a:lnTo>
                <a:lnTo>
                  <a:pt x="18" y="88"/>
                </a:lnTo>
                <a:lnTo>
                  <a:pt x="8" y="97"/>
                </a:lnTo>
                <a:lnTo>
                  <a:pt x="0" y="62"/>
                </a:lnTo>
                <a:lnTo>
                  <a:pt x="3" y="50"/>
                </a:lnTo>
                <a:lnTo>
                  <a:pt x="30" y="43"/>
                </a:lnTo>
                <a:lnTo>
                  <a:pt x="50" y="33"/>
                </a:lnTo>
                <a:lnTo>
                  <a:pt x="53" y="28"/>
                </a:lnTo>
                <a:lnTo>
                  <a:pt x="54" y="21"/>
                </a:lnTo>
                <a:lnTo>
                  <a:pt x="55" y="12"/>
                </a:lnTo>
                <a:lnTo>
                  <a:pt x="59" y="4"/>
                </a:lnTo>
                <a:lnTo>
                  <a:pt x="63" y="0"/>
                </a:lnTo>
                <a:lnTo>
                  <a:pt x="84" y="18"/>
                </a:lnTo>
                <a:lnTo>
                  <a:pt x="91" y="26"/>
                </a:lnTo>
                <a:lnTo>
                  <a:pt x="86" y="25"/>
                </a:lnTo>
                <a:lnTo>
                  <a:pt x="84" y="24"/>
                </a:lnTo>
                <a:lnTo>
                  <a:pt x="83" y="24"/>
                </a:lnTo>
                <a:lnTo>
                  <a:pt x="80" y="2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92" name="Freeform 14968"/>
          <p:cNvSpPr>
            <a:spLocks/>
          </p:cNvSpPr>
          <p:nvPr/>
        </p:nvSpPr>
        <p:spPr bwMode="auto">
          <a:xfrm>
            <a:off x="2257190" y="5009529"/>
            <a:ext cx="537965" cy="380661"/>
          </a:xfrm>
          <a:custGeom>
            <a:avLst/>
            <a:gdLst/>
            <a:ahLst/>
            <a:cxnLst>
              <a:cxn ang="0">
                <a:pos x="963" y="155"/>
              </a:cxn>
              <a:cxn ang="0">
                <a:pos x="944" y="157"/>
              </a:cxn>
              <a:cxn ang="0">
                <a:pos x="910" y="164"/>
              </a:cxn>
              <a:cxn ang="0">
                <a:pos x="874" y="197"/>
              </a:cxn>
              <a:cxn ang="0">
                <a:pos x="855" y="254"/>
              </a:cxn>
              <a:cxn ang="0">
                <a:pos x="830" y="262"/>
              </a:cxn>
              <a:cxn ang="0">
                <a:pos x="802" y="253"/>
              </a:cxn>
              <a:cxn ang="0">
                <a:pos x="775" y="262"/>
              </a:cxn>
              <a:cxn ang="0">
                <a:pos x="739" y="274"/>
              </a:cxn>
              <a:cxn ang="0">
                <a:pos x="700" y="302"/>
              </a:cxn>
              <a:cxn ang="0">
                <a:pos x="682" y="347"/>
              </a:cxn>
              <a:cxn ang="0">
                <a:pos x="637" y="364"/>
              </a:cxn>
              <a:cxn ang="0">
                <a:pos x="614" y="369"/>
              </a:cxn>
              <a:cxn ang="0">
                <a:pos x="598" y="415"/>
              </a:cxn>
              <a:cxn ang="0">
                <a:pos x="569" y="444"/>
              </a:cxn>
              <a:cxn ang="0">
                <a:pos x="542" y="417"/>
              </a:cxn>
              <a:cxn ang="0">
                <a:pos x="435" y="451"/>
              </a:cxn>
              <a:cxn ang="0">
                <a:pos x="412" y="483"/>
              </a:cxn>
              <a:cxn ang="0">
                <a:pos x="395" y="539"/>
              </a:cxn>
              <a:cxn ang="0">
                <a:pos x="360" y="584"/>
              </a:cxn>
              <a:cxn ang="0">
                <a:pos x="305" y="574"/>
              </a:cxn>
              <a:cxn ang="0">
                <a:pos x="231" y="616"/>
              </a:cxn>
              <a:cxn ang="0">
                <a:pos x="155" y="654"/>
              </a:cxn>
              <a:cxn ang="0">
                <a:pos x="101" y="674"/>
              </a:cxn>
              <a:cxn ang="0">
                <a:pos x="87" y="519"/>
              </a:cxn>
              <a:cxn ang="0">
                <a:pos x="106" y="465"/>
              </a:cxn>
              <a:cxn ang="0">
                <a:pos x="91" y="411"/>
              </a:cxn>
              <a:cxn ang="0">
                <a:pos x="66" y="384"/>
              </a:cxn>
              <a:cxn ang="0">
                <a:pos x="31" y="383"/>
              </a:cxn>
              <a:cxn ang="0">
                <a:pos x="0" y="358"/>
              </a:cxn>
              <a:cxn ang="0">
                <a:pos x="21" y="319"/>
              </a:cxn>
              <a:cxn ang="0">
                <a:pos x="44" y="260"/>
              </a:cxn>
              <a:cxn ang="0">
                <a:pos x="67" y="209"/>
              </a:cxn>
              <a:cxn ang="0">
                <a:pos x="98" y="151"/>
              </a:cxn>
              <a:cxn ang="0">
                <a:pos x="112" y="139"/>
              </a:cxn>
              <a:cxn ang="0">
                <a:pos x="171" y="160"/>
              </a:cxn>
              <a:cxn ang="0">
                <a:pos x="379" y="178"/>
              </a:cxn>
              <a:cxn ang="0">
                <a:pos x="406" y="200"/>
              </a:cxn>
              <a:cxn ang="0">
                <a:pos x="407" y="231"/>
              </a:cxn>
              <a:cxn ang="0">
                <a:pos x="410" y="244"/>
              </a:cxn>
              <a:cxn ang="0">
                <a:pos x="434" y="235"/>
              </a:cxn>
              <a:cxn ang="0">
                <a:pos x="472" y="193"/>
              </a:cxn>
              <a:cxn ang="0">
                <a:pos x="537" y="175"/>
              </a:cxn>
              <a:cxn ang="0">
                <a:pos x="586" y="142"/>
              </a:cxn>
              <a:cxn ang="0">
                <a:pos x="592" y="119"/>
              </a:cxn>
              <a:cxn ang="0">
                <a:pos x="578" y="79"/>
              </a:cxn>
              <a:cxn ang="0">
                <a:pos x="587" y="47"/>
              </a:cxn>
              <a:cxn ang="0">
                <a:pos x="625" y="28"/>
              </a:cxn>
              <a:cxn ang="0">
                <a:pos x="741" y="37"/>
              </a:cxn>
              <a:cxn ang="0">
                <a:pos x="765" y="30"/>
              </a:cxn>
              <a:cxn ang="0">
                <a:pos x="808" y="1"/>
              </a:cxn>
              <a:cxn ang="0">
                <a:pos x="834" y="18"/>
              </a:cxn>
              <a:cxn ang="0">
                <a:pos x="841" y="54"/>
              </a:cxn>
              <a:cxn ang="0">
                <a:pos x="867" y="67"/>
              </a:cxn>
              <a:cxn ang="0">
                <a:pos x="875" y="99"/>
              </a:cxn>
              <a:cxn ang="0">
                <a:pos x="888" y="111"/>
              </a:cxn>
              <a:cxn ang="0">
                <a:pos x="939" y="119"/>
              </a:cxn>
              <a:cxn ang="0">
                <a:pos x="999" y="699"/>
              </a:cxn>
              <a:cxn ang="0">
                <a:pos x="978" y="703"/>
              </a:cxn>
              <a:cxn ang="0">
                <a:pos x="1001" y="723"/>
              </a:cxn>
            </a:cxnLst>
            <a:rect l="0" t="0" r="r" b="b"/>
            <a:pathLst>
              <a:path w="1005" h="723">
                <a:moveTo>
                  <a:pt x="999" y="699"/>
                </a:moveTo>
                <a:lnTo>
                  <a:pt x="960" y="144"/>
                </a:lnTo>
                <a:lnTo>
                  <a:pt x="963" y="155"/>
                </a:lnTo>
                <a:lnTo>
                  <a:pt x="965" y="164"/>
                </a:lnTo>
                <a:lnTo>
                  <a:pt x="954" y="159"/>
                </a:lnTo>
                <a:lnTo>
                  <a:pt x="944" y="157"/>
                </a:lnTo>
                <a:lnTo>
                  <a:pt x="932" y="157"/>
                </a:lnTo>
                <a:lnTo>
                  <a:pt x="920" y="159"/>
                </a:lnTo>
                <a:lnTo>
                  <a:pt x="910" y="164"/>
                </a:lnTo>
                <a:lnTo>
                  <a:pt x="888" y="180"/>
                </a:lnTo>
                <a:lnTo>
                  <a:pt x="879" y="187"/>
                </a:lnTo>
                <a:lnTo>
                  <a:pt x="874" y="197"/>
                </a:lnTo>
                <a:lnTo>
                  <a:pt x="868" y="208"/>
                </a:lnTo>
                <a:lnTo>
                  <a:pt x="860" y="243"/>
                </a:lnTo>
                <a:lnTo>
                  <a:pt x="855" y="254"/>
                </a:lnTo>
                <a:lnTo>
                  <a:pt x="850" y="260"/>
                </a:lnTo>
                <a:lnTo>
                  <a:pt x="842" y="262"/>
                </a:lnTo>
                <a:lnTo>
                  <a:pt x="830" y="262"/>
                </a:lnTo>
                <a:lnTo>
                  <a:pt x="824" y="261"/>
                </a:lnTo>
                <a:lnTo>
                  <a:pt x="810" y="253"/>
                </a:lnTo>
                <a:lnTo>
                  <a:pt x="802" y="253"/>
                </a:lnTo>
                <a:lnTo>
                  <a:pt x="795" y="254"/>
                </a:lnTo>
                <a:lnTo>
                  <a:pt x="782" y="260"/>
                </a:lnTo>
                <a:lnTo>
                  <a:pt x="775" y="262"/>
                </a:lnTo>
                <a:lnTo>
                  <a:pt x="750" y="262"/>
                </a:lnTo>
                <a:lnTo>
                  <a:pt x="747" y="263"/>
                </a:lnTo>
                <a:lnTo>
                  <a:pt x="739" y="274"/>
                </a:lnTo>
                <a:lnTo>
                  <a:pt x="719" y="279"/>
                </a:lnTo>
                <a:lnTo>
                  <a:pt x="709" y="290"/>
                </a:lnTo>
                <a:lnTo>
                  <a:pt x="700" y="302"/>
                </a:lnTo>
                <a:lnTo>
                  <a:pt x="694" y="312"/>
                </a:lnTo>
                <a:lnTo>
                  <a:pt x="688" y="341"/>
                </a:lnTo>
                <a:lnTo>
                  <a:pt x="682" y="347"/>
                </a:lnTo>
                <a:lnTo>
                  <a:pt x="665" y="350"/>
                </a:lnTo>
                <a:lnTo>
                  <a:pt x="659" y="352"/>
                </a:lnTo>
                <a:lnTo>
                  <a:pt x="637" y="364"/>
                </a:lnTo>
                <a:lnTo>
                  <a:pt x="630" y="366"/>
                </a:lnTo>
                <a:lnTo>
                  <a:pt x="618" y="366"/>
                </a:lnTo>
                <a:lnTo>
                  <a:pt x="614" y="369"/>
                </a:lnTo>
                <a:lnTo>
                  <a:pt x="609" y="378"/>
                </a:lnTo>
                <a:lnTo>
                  <a:pt x="601" y="409"/>
                </a:lnTo>
                <a:lnTo>
                  <a:pt x="598" y="415"/>
                </a:lnTo>
                <a:lnTo>
                  <a:pt x="586" y="417"/>
                </a:lnTo>
                <a:lnTo>
                  <a:pt x="579" y="422"/>
                </a:lnTo>
                <a:lnTo>
                  <a:pt x="569" y="444"/>
                </a:lnTo>
                <a:lnTo>
                  <a:pt x="565" y="444"/>
                </a:lnTo>
                <a:lnTo>
                  <a:pt x="559" y="422"/>
                </a:lnTo>
                <a:lnTo>
                  <a:pt x="542" y="417"/>
                </a:lnTo>
                <a:lnTo>
                  <a:pt x="461" y="434"/>
                </a:lnTo>
                <a:lnTo>
                  <a:pt x="443" y="439"/>
                </a:lnTo>
                <a:lnTo>
                  <a:pt x="435" y="451"/>
                </a:lnTo>
                <a:lnTo>
                  <a:pt x="431" y="457"/>
                </a:lnTo>
                <a:lnTo>
                  <a:pt x="415" y="473"/>
                </a:lnTo>
                <a:lnTo>
                  <a:pt x="412" y="483"/>
                </a:lnTo>
                <a:lnTo>
                  <a:pt x="410" y="491"/>
                </a:lnTo>
                <a:lnTo>
                  <a:pt x="401" y="511"/>
                </a:lnTo>
                <a:lnTo>
                  <a:pt x="395" y="539"/>
                </a:lnTo>
                <a:lnTo>
                  <a:pt x="371" y="588"/>
                </a:lnTo>
                <a:lnTo>
                  <a:pt x="367" y="588"/>
                </a:lnTo>
                <a:lnTo>
                  <a:pt x="360" y="584"/>
                </a:lnTo>
                <a:lnTo>
                  <a:pt x="330" y="575"/>
                </a:lnTo>
                <a:lnTo>
                  <a:pt x="320" y="574"/>
                </a:lnTo>
                <a:lnTo>
                  <a:pt x="305" y="574"/>
                </a:lnTo>
                <a:lnTo>
                  <a:pt x="295" y="576"/>
                </a:lnTo>
                <a:lnTo>
                  <a:pt x="258" y="593"/>
                </a:lnTo>
                <a:lnTo>
                  <a:pt x="231" y="616"/>
                </a:lnTo>
                <a:lnTo>
                  <a:pt x="220" y="622"/>
                </a:lnTo>
                <a:lnTo>
                  <a:pt x="197" y="631"/>
                </a:lnTo>
                <a:lnTo>
                  <a:pt x="155" y="654"/>
                </a:lnTo>
                <a:lnTo>
                  <a:pt x="140" y="656"/>
                </a:lnTo>
                <a:lnTo>
                  <a:pt x="125" y="662"/>
                </a:lnTo>
                <a:lnTo>
                  <a:pt x="101" y="674"/>
                </a:lnTo>
                <a:lnTo>
                  <a:pt x="97" y="646"/>
                </a:lnTo>
                <a:lnTo>
                  <a:pt x="56" y="549"/>
                </a:lnTo>
                <a:lnTo>
                  <a:pt x="87" y="519"/>
                </a:lnTo>
                <a:lnTo>
                  <a:pt x="97" y="504"/>
                </a:lnTo>
                <a:lnTo>
                  <a:pt x="105" y="486"/>
                </a:lnTo>
                <a:lnTo>
                  <a:pt x="106" y="465"/>
                </a:lnTo>
                <a:lnTo>
                  <a:pt x="104" y="444"/>
                </a:lnTo>
                <a:lnTo>
                  <a:pt x="97" y="424"/>
                </a:lnTo>
                <a:lnTo>
                  <a:pt x="91" y="411"/>
                </a:lnTo>
                <a:lnTo>
                  <a:pt x="83" y="398"/>
                </a:lnTo>
                <a:lnTo>
                  <a:pt x="75" y="389"/>
                </a:lnTo>
                <a:lnTo>
                  <a:pt x="66" y="384"/>
                </a:lnTo>
                <a:lnTo>
                  <a:pt x="55" y="383"/>
                </a:lnTo>
                <a:lnTo>
                  <a:pt x="44" y="385"/>
                </a:lnTo>
                <a:lnTo>
                  <a:pt x="31" y="383"/>
                </a:lnTo>
                <a:lnTo>
                  <a:pt x="19" y="378"/>
                </a:lnTo>
                <a:lnTo>
                  <a:pt x="7" y="369"/>
                </a:lnTo>
                <a:lnTo>
                  <a:pt x="0" y="358"/>
                </a:lnTo>
                <a:lnTo>
                  <a:pt x="4" y="349"/>
                </a:lnTo>
                <a:lnTo>
                  <a:pt x="15" y="330"/>
                </a:lnTo>
                <a:lnTo>
                  <a:pt x="21" y="319"/>
                </a:lnTo>
                <a:lnTo>
                  <a:pt x="23" y="301"/>
                </a:lnTo>
                <a:lnTo>
                  <a:pt x="31" y="283"/>
                </a:lnTo>
                <a:lnTo>
                  <a:pt x="44" y="260"/>
                </a:lnTo>
                <a:lnTo>
                  <a:pt x="49" y="241"/>
                </a:lnTo>
                <a:lnTo>
                  <a:pt x="53" y="234"/>
                </a:lnTo>
                <a:lnTo>
                  <a:pt x="67" y="209"/>
                </a:lnTo>
                <a:lnTo>
                  <a:pt x="76" y="187"/>
                </a:lnTo>
                <a:lnTo>
                  <a:pt x="91" y="161"/>
                </a:lnTo>
                <a:lnTo>
                  <a:pt x="98" y="151"/>
                </a:lnTo>
                <a:lnTo>
                  <a:pt x="105" y="144"/>
                </a:lnTo>
                <a:lnTo>
                  <a:pt x="109" y="141"/>
                </a:lnTo>
                <a:lnTo>
                  <a:pt x="112" y="139"/>
                </a:lnTo>
                <a:lnTo>
                  <a:pt x="117" y="138"/>
                </a:lnTo>
                <a:lnTo>
                  <a:pt x="148" y="150"/>
                </a:lnTo>
                <a:lnTo>
                  <a:pt x="171" y="160"/>
                </a:lnTo>
                <a:lnTo>
                  <a:pt x="193" y="167"/>
                </a:lnTo>
                <a:lnTo>
                  <a:pt x="214" y="170"/>
                </a:lnTo>
                <a:lnTo>
                  <a:pt x="379" y="178"/>
                </a:lnTo>
                <a:lnTo>
                  <a:pt x="393" y="184"/>
                </a:lnTo>
                <a:lnTo>
                  <a:pt x="403" y="191"/>
                </a:lnTo>
                <a:lnTo>
                  <a:pt x="406" y="200"/>
                </a:lnTo>
                <a:lnTo>
                  <a:pt x="407" y="208"/>
                </a:lnTo>
                <a:lnTo>
                  <a:pt x="409" y="218"/>
                </a:lnTo>
                <a:lnTo>
                  <a:pt x="407" y="231"/>
                </a:lnTo>
                <a:lnTo>
                  <a:pt x="406" y="236"/>
                </a:lnTo>
                <a:lnTo>
                  <a:pt x="407" y="241"/>
                </a:lnTo>
                <a:lnTo>
                  <a:pt x="410" y="244"/>
                </a:lnTo>
                <a:lnTo>
                  <a:pt x="415" y="245"/>
                </a:lnTo>
                <a:lnTo>
                  <a:pt x="423" y="243"/>
                </a:lnTo>
                <a:lnTo>
                  <a:pt x="434" y="235"/>
                </a:lnTo>
                <a:lnTo>
                  <a:pt x="449" y="211"/>
                </a:lnTo>
                <a:lnTo>
                  <a:pt x="459" y="201"/>
                </a:lnTo>
                <a:lnTo>
                  <a:pt x="472" y="193"/>
                </a:lnTo>
                <a:lnTo>
                  <a:pt x="488" y="187"/>
                </a:lnTo>
                <a:lnTo>
                  <a:pt x="516" y="183"/>
                </a:lnTo>
                <a:lnTo>
                  <a:pt x="537" y="175"/>
                </a:lnTo>
                <a:lnTo>
                  <a:pt x="556" y="165"/>
                </a:lnTo>
                <a:lnTo>
                  <a:pt x="572" y="152"/>
                </a:lnTo>
                <a:lnTo>
                  <a:pt x="586" y="142"/>
                </a:lnTo>
                <a:lnTo>
                  <a:pt x="592" y="133"/>
                </a:lnTo>
                <a:lnTo>
                  <a:pt x="593" y="126"/>
                </a:lnTo>
                <a:lnTo>
                  <a:pt x="592" y="119"/>
                </a:lnTo>
                <a:lnTo>
                  <a:pt x="582" y="101"/>
                </a:lnTo>
                <a:lnTo>
                  <a:pt x="579" y="91"/>
                </a:lnTo>
                <a:lnTo>
                  <a:pt x="578" y="79"/>
                </a:lnTo>
                <a:lnTo>
                  <a:pt x="578" y="66"/>
                </a:lnTo>
                <a:lnTo>
                  <a:pt x="581" y="56"/>
                </a:lnTo>
                <a:lnTo>
                  <a:pt x="587" y="47"/>
                </a:lnTo>
                <a:lnTo>
                  <a:pt x="596" y="38"/>
                </a:lnTo>
                <a:lnTo>
                  <a:pt x="612" y="31"/>
                </a:lnTo>
                <a:lnTo>
                  <a:pt x="625" y="28"/>
                </a:lnTo>
                <a:lnTo>
                  <a:pt x="708" y="25"/>
                </a:lnTo>
                <a:lnTo>
                  <a:pt x="723" y="26"/>
                </a:lnTo>
                <a:lnTo>
                  <a:pt x="741" y="37"/>
                </a:lnTo>
                <a:lnTo>
                  <a:pt x="752" y="40"/>
                </a:lnTo>
                <a:lnTo>
                  <a:pt x="759" y="38"/>
                </a:lnTo>
                <a:lnTo>
                  <a:pt x="765" y="30"/>
                </a:lnTo>
                <a:lnTo>
                  <a:pt x="773" y="9"/>
                </a:lnTo>
                <a:lnTo>
                  <a:pt x="777" y="0"/>
                </a:lnTo>
                <a:lnTo>
                  <a:pt x="808" y="1"/>
                </a:lnTo>
                <a:lnTo>
                  <a:pt x="819" y="5"/>
                </a:lnTo>
                <a:lnTo>
                  <a:pt x="828" y="12"/>
                </a:lnTo>
                <a:lnTo>
                  <a:pt x="834" y="18"/>
                </a:lnTo>
                <a:lnTo>
                  <a:pt x="836" y="28"/>
                </a:lnTo>
                <a:lnTo>
                  <a:pt x="838" y="46"/>
                </a:lnTo>
                <a:lnTo>
                  <a:pt x="841" y="54"/>
                </a:lnTo>
                <a:lnTo>
                  <a:pt x="844" y="59"/>
                </a:lnTo>
                <a:lnTo>
                  <a:pt x="851" y="63"/>
                </a:lnTo>
                <a:lnTo>
                  <a:pt x="867" y="67"/>
                </a:lnTo>
                <a:lnTo>
                  <a:pt x="871" y="72"/>
                </a:lnTo>
                <a:lnTo>
                  <a:pt x="872" y="79"/>
                </a:lnTo>
                <a:lnTo>
                  <a:pt x="875" y="99"/>
                </a:lnTo>
                <a:lnTo>
                  <a:pt x="877" y="107"/>
                </a:lnTo>
                <a:lnTo>
                  <a:pt x="881" y="110"/>
                </a:lnTo>
                <a:lnTo>
                  <a:pt x="888" y="111"/>
                </a:lnTo>
                <a:lnTo>
                  <a:pt x="909" y="110"/>
                </a:lnTo>
                <a:lnTo>
                  <a:pt x="922" y="111"/>
                </a:lnTo>
                <a:lnTo>
                  <a:pt x="939" y="119"/>
                </a:lnTo>
                <a:lnTo>
                  <a:pt x="952" y="132"/>
                </a:lnTo>
                <a:lnTo>
                  <a:pt x="960" y="144"/>
                </a:lnTo>
                <a:lnTo>
                  <a:pt x="999" y="699"/>
                </a:lnTo>
                <a:lnTo>
                  <a:pt x="989" y="689"/>
                </a:lnTo>
                <a:lnTo>
                  <a:pt x="980" y="693"/>
                </a:lnTo>
                <a:lnTo>
                  <a:pt x="978" y="703"/>
                </a:lnTo>
                <a:lnTo>
                  <a:pt x="980" y="715"/>
                </a:lnTo>
                <a:lnTo>
                  <a:pt x="988" y="723"/>
                </a:lnTo>
                <a:lnTo>
                  <a:pt x="1001" y="723"/>
                </a:lnTo>
                <a:lnTo>
                  <a:pt x="1005" y="711"/>
                </a:lnTo>
                <a:lnTo>
                  <a:pt x="999" y="69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94" name="Freeform 14970"/>
          <p:cNvSpPr>
            <a:spLocks/>
          </p:cNvSpPr>
          <p:nvPr/>
        </p:nvSpPr>
        <p:spPr bwMode="auto">
          <a:xfrm>
            <a:off x="2016309" y="5009529"/>
            <a:ext cx="302439" cy="378018"/>
          </a:xfrm>
          <a:custGeom>
            <a:avLst/>
            <a:gdLst/>
            <a:ahLst/>
            <a:cxnLst>
              <a:cxn ang="0">
                <a:pos x="163" y="710"/>
              </a:cxn>
              <a:cxn ang="0">
                <a:pos x="146" y="668"/>
              </a:cxn>
              <a:cxn ang="0">
                <a:pos x="103" y="629"/>
              </a:cxn>
              <a:cxn ang="0">
                <a:pos x="78" y="626"/>
              </a:cxn>
              <a:cxn ang="0">
                <a:pos x="30" y="608"/>
              </a:cxn>
              <a:cxn ang="0">
                <a:pos x="10" y="597"/>
              </a:cxn>
              <a:cxn ang="0">
                <a:pos x="5" y="574"/>
              </a:cxn>
              <a:cxn ang="0">
                <a:pos x="2" y="540"/>
              </a:cxn>
              <a:cxn ang="0">
                <a:pos x="31" y="554"/>
              </a:cxn>
              <a:cxn ang="0">
                <a:pos x="47" y="542"/>
              </a:cxn>
              <a:cxn ang="0">
                <a:pos x="71" y="542"/>
              </a:cxn>
              <a:cxn ang="0">
                <a:pos x="85" y="548"/>
              </a:cxn>
              <a:cxn ang="0">
                <a:pos x="87" y="545"/>
              </a:cxn>
              <a:cxn ang="0">
                <a:pos x="88" y="536"/>
              </a:cxn>
              <a:cxn ang="0">
                <a:pos x="87" y="512"/>
              </a:cxn>
              <a:cxn ang="0">
                <a:pos x="51" y="435"/>
              </a:cxn>
              <a:cxn ang="0">
                <a:pos x="28" y="404"/>
              </a:cxn>
              <a:cxn ang="0">
                <a:pos x="25" y="373"/>
              </a:cxn>
              <a:cxn ang="0">
                <a:pos x="43" y="350"/>
              </a:cxn>
              <a:cxn ang="0">
                <a:pos x="70" y="357"/>
              </a:cxn>
              <a:cxn ang="0">
                <a:pos x="101" y="368"/>
              </a:cxn>
              <a:cxn ang="0">
                <a:pos x="149" y="312"/>
              </a:cxn>
              <a:cxn ang="0">
                <a:pos x="128" y="261"/>
              </a:cxn>
              <a:cxn ang="0">
                <a:pos x="141" y="193"/>
              </a:cxn>
              <a:cxn ang="0">
                <a:pos x="165" y="171"/>
              </a:cxn>
              <a:cxn ang="0">
                <a:pos x="203" y="135"/>
              </a:cxn>
              <a:cxn ang="0">
                <a:pos x="220" y="102"/>
              </a:cxn>
              <a:cxn ang="0">
                <a:pos x="232" y="61"/>
              </a:cxn>
              <a:cxn ang="0">
                <a:pos x="367" y="0"/>
              </a:cxn>
              <a:cxn ang="0">
                <a:pos x="418" y="7"/>
              </a:cxn>
              <a:cxn ang="0">
                <a:pos x="420" y="31"/>
              </a:cxn>
              <a:cxn ang="0">
                <a:pos x="444" y="47"/>
              </a:cxn>
              <a:cxn ang="0">
                <a:pos x="467" y="67"/>
              </a:cxn>
              <a:cxn ang="0">
                <a:pos x="454" y="85"/>
              </a:cxn>
              <a:cxn ang="0">
                <a:pos x="470" y="108"/>
              </a:cxn>
              <a:cxn ang="0">
                <a:pos x="559" y="140"/>
              </a:cxn>
              <a:cxn ang="0">
                <a:pos x="537" y="162"/>
              </a:cxn>
              <a:cxn ang="0">
                <a:pos x="496" y="242"/>
              </a:cxn>
              <a:cxn ang="0">
                <a:pos x="467" y="321"/>
              </a:cxn>
              <a:cxn ang="0">
                <a:pos x="453" y="370"/>
              </a:cxn>
              <a:cxn ang="0">
                <a:pos x="501" y="385"/>
              </a:cxn>
              <a:cxn ang="0">
                <a:pos x="537" y="412"/>
              </a:cxn>
              <a:cxn ang="0">
                <a:pos x="551" y="487"/>
              </a:cxn>
              <a:cxn ang="0">
                <a:pos x="480" y="522"/>
              </a:cxn>
              <a:cxn ang="0">
                <a:pos x="442" y="541"/>
              </a:cxn>
              <a:cxn ang="0">
                <a:pos x="369" y="598"/>
              </a:cxn>
              <a:cxn ang="0">
                <a:pos x="355" y="566"/>
              </a:cxn>
              <a:cxn ang="0">
                <a:pos x="339" y="539"/>
              </a:cxn>
              <a:cxn ang="0">
                <a:pos x="260" y="575"/>
              </a:cxn>
              <a:cxn ang="0">
                <a:pos x="258" y="599"/>
              </a:cxn>
              <a:cxn ang="0">
                <a:pos x="186" y="633"/>
              </a:cxn>
              <a:cxn ang="0">
                <a:pos x="154" y="590"/>
              </a:cxn>
              <a:cxn ang="0">
                <a:pos x="172" y="619"/>
              </a:cxn>
              <a:cxn ang="0">
                <a:pos x="171" y="649"/>
              </a:cxn>
              <a:cxn ang="0">
                <a:pos x="174" y="687"/>
              </a:cxn>
              <a:cxn ang="0">
                <a:pos x="177" y="702"/>
              </a:cxn>
              <a:cxn ang="0">
                <a:pos x="160" y="677"/>
              </a:cxn>
              <a:cxn ang="0">
                <a:pos x="163" y="641"/>
              </a:cxn>
              <a:cxn ang="0">
                <a:pos x="160" y="698"/>
              </a:cxn>
            </a:cxnLst>
            <a:rect l="0" t="0" r="r" b="b"/>
            <a:pathLst>
              <a:path w="564" h="715">
                <a:moveTo>
                  <a:pt x="160" y="698"/>
                </a:moveTo>
                <a:lnTo>
                  <a:pt x="172" y="710"/>
                </a:lnTo>
                <a:lnTo>
                  <a:pt x="166" y="715"/>
                </a:lnTo>
                <a:lnTo>
                  <a:pt x="163" y="710"/>
                </a:lnTo>
                <a:lnTo>
                  <a:pt x="162" y="707"/>
                </a:lnTo>
                <a:lnTo>
                  <a:pt x="158" y="703"/>
                </a:lnTo>
                <a:lnTo>
                  <a:pt x="154" y="686"/>
                </a:lnTo>
                <a:lnTo>
                  <a:pt x="146" y="668"/>
                </a:lnTo>
                <a:lnTo>
                  <a:pt x="137" y="656"/>
                </a:lnTo>
                <a:lnTo>
                  <a:pt x="124" y="643"/>
                </a:lnTo>
                <a:lnTo>
                  <a:pt x="113" y="634"/>
                </a:lnTo>
                <a:lnTo>
                  <a:pt x="103" y="629"/>
                </a:lnTo>
                <a:lnTo>
                  <a:pt x="94" y="627"/>
                </a:lnTo>
                <a:lnTo>
                  <a:pt x="94" y="627"/>
                </a:lnTo>
                <a:lnTo>
                  <a:pt x="87" y="622"/>
                </a:lnTo>
                <a:lnTo>
                  <a:pt x="78" y="626"/>
                </a:lnTo>
                <a:lnTo>
                  <a:pt x="71" y="626"/>
                </a:lnTo>
                <a:lnTo>
                  <a:pt x="55" y="621"/>
                </a:lnTo>
                <a:lnTo>
                  <a:pt x="39" y="611"/>
                </a:lnTo>
                <a:lnTo>
                  <a:pt x="30" y="608"/>
                </a:lnTo>
                <a:lnTo>
                  <a:pt x="25" y="602"/>
                </a:lnTo>
                <a:lnTo>
                  <a:pt x="16" y="599"/>
                </a:lnTo>
                <a:lnTo>
                  <a:pt x="13" y="600"/>
                </a:lnTo>
                <a:lnTo>
                  <a:pt x="10" y="597"/>
                </a:lnTo>
                <a:lnTo>
                  <a:pt x="8" y="591"/>
                </a:lnTo>
                <a:lnTo>
                  <a:pt x="5" y="585"/>
                </a:lnTo>
                <a:lnTo>
                  <a:pt x="5" y="577"/>
                </a:lnTo>
                <a:lnTo>
                  <a:pt x="5" y="574"/>
                </a:lnTo>
                <a:lnTo>
                  <a:pt x="3" y="565"/>
                </a:lnTo>
                <a:lnTo>
                  <a:pt x="2" y="550"/>
                </a:lnTo>
                <a:lnTo>
                  <a:pt x="0" y="542"/>
                </a:lnTo>
                <a:lnTo>
                  <a:pt x="2" y="540"/>
                </a:lnTo>
                <a:lnTo>
                  <a:pt x="4" y="540"/>
                </a:lnTo>
                <a:lnTo>
                  <a:pt x="27" y="553"/>
                </a:lnTo>
                <a:lnTo>
                  <a:pt x="30" y="554"/>
                </a:lnTo>
                <a:lnTo>
                  <a:pt x="31" y="554"/>
                </a:lnTo>
                <a:lnTo>
                  <a:pt x="34" y="553"/>
                </a:lnTo>
                <a:lnTo>
                  <a:pt x="39" y="547"/>
                </a:lnTo>
                <a:lnTo>
                  <a:pt x="43" y="545"/>
                </a:lnTo>
                <a:lnTo>
                  <a:pt x="47" y="542"/>
                </a:lnTo>
                <a:lnTo>
                  <a:pt x="53" y="541"/>
                </a:lnTo>
                <a:lnTo>
                  <a:pt x="60" y="540"/>
                </a:lnTo>
                <a:lnTo>
                  <a:pt x="65" y="541"/>
                </a:lnTo>
                <a:lnTo>
                  <a:pt x="71" y="542"/>
                </a:lnTo>
                <a:lnTo>
                  <a:pt x="76" y="545"/>
                </a:lnTo>
                <a:lnTo>
                  <a:pt x="80" y="547"/>
                </a:lnTo>
                <a:lnTo>
                  <a:pt x="82" y="548"/>
                </a:lnTo>
                <a:lnTo>
                  <a:pt x="85" y="548"/>
                </a:lnTo>
                <a:lnTo>
                  <a:pt x="86" y="547"/>
                </a:lnTo>
                <a:lnTo>
                  <a:pt x="87" y="547"/>
                </a:lnTo>
                <a:lnTo>
                  <a:pt x="87" y="546"/>
                </a:lnTo>
                <a:lnTo>
                  <a:pt x="87" y="545"/>
                </a:lnTo>
                <a:lnTo>
                  <a:pt x="86" y="540"/>
                </a:lnTo>
                <a:lnTo>
                  <a:pt x="86" y="538"/>
                </a:lnTo>
                <a:lnTo>
                  <a:pt x="87" y="537"/>
                </a:lnTo>
                <a:lnTo>
                  <a:pt x="88" y="536"/>
                </a:lnTo>
                <a:lnTo>
                  <a:pt x="89" y="533"/>
                </a:lnTo>
                <a:lnTo>
                  <a:pt x="89" y="530"/>
                </a:lnTo>
                <a:lnTo>
                  <a:pt x="89" y="523"/>
                </a:lnTo>
                <a:lnTo>
                  <a:pt x="87" y="512"/>
                </a:lnTo>
                <a:lnTo>
                  <a:pt x="69" y="477"/>
                </a:lnTo>
                <a:lnTo>
                  <a:pt x="58" y="462"/>
                </a:lnTo>
                <a:lnTo>
                  <a:pt x="55" y="441"/>
                </a:lnTo>
                <a:lnTo>
                  <a:pt x="51" y="435"/>
                </a:lnTo>
                <a:lnTo>
                  <a:pt x="45" y="427"/>
                </a:lnTo>
                <a:lnTo>
                  <a:pt x="37" y="420"/>
                </a:lnTo>
                <a:lnTo>
                  <a:pt x="33" y="412"/>
                </a:lnTo>
                <a:lnTo>
                  <a:pt x="28" y="404"/>
                </a:lnTo>
                <a:lnTo>
                  <a:pt x="26" y="398"/>
                </a:lnTo>
                <a:lnTo>
                  <a:pt x="25" y="393"/>
                </a:lnTo>
                <a:lnTo>
                  <a:pt x="26" y="380"/>
                </a:lnTo>
                <a:lnTo>
                  <a:pt x="25" y="373"/>
                </a:lnTo>
                <a:lnTo>
                  <a:pt x="24" y="368"/>
                </a:lnTo>
                <a:lnTo>
                  <a:pt x="26" y="362"/>
                </a:lnTo>
                <a:lnTo>
                  <a:pt x="35" y="354"/>
                </a:lnTo>
                <a:lnTo>
                  <a:pt x="43" y="350"/>
                </a:lnTo>
                <a:lnTo>
                  <a:pt x="52" y="347"/>
                </a:lnTo>
                <a:lnTo>
                  <a:pt x="59" y="348"/>
                </a:lnTo>
                <a:lnTo>
                  <a:pt x="64" y="352"/>
                </a:lnTo>
                <a:lnTo>
                  <a:pt x="70" y="357"/>
                </a:lnTo>
                <a:lnTo>
                  <a:pt x="77" y="362"/>
                </a:lnTo>
                <a:lnTo>
                  <a:pt x="85" y="367"/>
                </a:lnTo>
                <a:lnTo>
                  <a:pt x="94" y="368"/>
                </a:lnTo>
                <a:lnTo>
                  <a:pt x="101" y="368"/>
                </a:lnTo>
                <a:lnTo>
                  <a:pt x="107" y="365"/>
                </a:lnTo>
                <a:lnTo>
                  <a:pt x="135" y="342"/>
                </a:lnTo>
                <a:lnTo>
                  <a:pt x="146" y="320"/>
                </a:lnTo>
                <a:lnTo>
                  <a:pt x="149" y="312"/>
                </a:lnTo>
                <a:lnTo>
                  <a:pt x="148" y="302"/>
                </a:lnTo>
                <a:lnTo>
                  <a:pt x="141" y="281"/>
                </a:lnTo>
                <a:lnTo>
                  <a:pt x="135" y="269"/>
                </a:lnTo>
                <a:lnTo>
                  <a:pt x="128" y="261"/>
                </a:lnTo>
                <a:lnTo>
                  <a:pt x="122" y="258"/>
                </a:lnTo>
                <a:lnTo>
                  <a:pt x="120" y="251"/>
                </a:lnTo>
                <a:lnTo>
                  <a:pt x="121" y="240"/>
                </a:lnTo>
                <a:lnTo>
                  <a:pt x="141" y="193"/>
                </a:lnTo>
                <a:lnTo>
                  <a:pt x="156" y="185"/>
                </a:lnTo>
                <a:lnTo>
                  <a:pt x="161" y="182"/>
                </a:lnTo>
                <a:lnTo>
                  <a:pt x="163" y="175"/>
                </a:lnTo>
                <a:lnTo>
                  <a:pt x="165" y="171"/>
                </a:lnTo>
                <a:lnTo>
                  <a:pt x="171" y="167"/>
                </a:lnTo>
                <a:lnTo>
                  <a:pt x="182" y="159"/>
                </a:lnTo>
                <a:lnTo>
                  <a:pt x="195" y="144"/>
                </a:lnTo>
                <a:lnTo>
                  <a:pt x="203" y="135"/>
                </a:lnTo>
                <a:lnTo>
                  <a:pt x="208" y="122"/>
                </a:lnTo>
                <a:lnTo>
                  <a:pt x="217" y="111"/>
                </a:lnTo>
                <a:lnTo>
                  <a:pt x="220" y="107"/>
                </a:lnTo>
                <a:lnTo>
                  <a:pt x="220" y="102"/>
                </a:lnTo>
                <a:lnTo>
                  <a:pt x="221" y="90"/>
                </a:lnTo>
                <a:lnTo>
                  <a:pt x="223" y="82"/>
                </a:lnTo>
                <a:lnTo>
                  <a:pt x="228" y="73"/>
                </a:lnTo>
                <a:lnTo>
                  <a:pt x="232" y="61"/>
                </a:lnTo>
                <a:lnTo>
                  <a:pt x="242" y="54"/>
                </a:lnTo>
                <a:lnTo>
                  <a:pt x="256" y="46"/>
                </a:lnTo>
                <a:lnTo>
                  <a:pt x="318" y="25"/>
                </a:lnTo>
                <a:lnTo>
                  <a:pt x="367" y="0"/>
                </a:lnTo>
                <a:lnTo>
                  <a:pt x="392" y="4"/>
                </a:lnTo>
                <a:lnTo>
                  <a:pt x="410" y="4"/>
                </a:lnTo>
                <a:lnTo>
                  <a:pt x="415" y="5"/>
                </a:lnTo>
                <a:lnTo>
                  <a:pt x="418" y="7"/>
                </a:lnTo>
                <a:lnTo>
                  <a:pt x="420" y="10"/>
                </a:lnTo>
                <a:lnTo>
                  <a:pt x="420" y="13"/>
                </a:lnTo>
                <a:lnTo>
                  <a:pt x="420" y="18"/>
                </a:lnTo>
                <a:lnTo>
                  <a:pt x="420" y="31"/>
                </a:lnTo>
                <a:lnTo>
                  <a:pt x="420" y="35"/>
                </a:lnTo>
                <a:lnTo>
                  <a:pt x="425" y="41"/>
                </a:lnTo>
                <a:lnTo>
                  <a:pt x="433" y="43"/>
                </a:lnTo>
                <a:lnTo>
                  <a:pt x="444" y="47"/>
                </a:lnTo>
                <a:lnTo>
                  <a:pt x="458" y="51"/>
                </a:lnTo>
                <a:lnTo>
                  <a:pt x="465" y="57"/>
                </a:lnTo>
                <a:lnTo>
                  <a:pt x="468" y="64"/>
                </a:lnTo>
                <a:lnTo>
                  <a:pt x="467" y="67"/>
                </a:lnTo>
                <a:lnTo>
                  <a:pt x="465" y="69"/>
                </a:lnTo>
                <a:lnTo>
                  <a:pt x="459" y="76"/>
                </a:lnTo>
                <a:lnTo>
                  <a:pt x="456" y="80"/>
                </a:lnTo>
                <a:lnTo>
                  <a:pt x="454" y="85"/>
                </a:lnTo>
                <a:lnTo>
                  <a:pt x="454" y="92"/>
                </a:lnTo>
                <a:lnTo>
                  <a:pt x="458" y="101"/>
                </a:lnTo>
                <a:lnTo>
                  <a:pt x="463" y="106"/>
                </a:lnTo>
                <a:lnTo>
                  <a:pt x="470" y="108"/>
                </a:lnTo>
                <a:lnTo>
                  <a:pt x="480" y="108"/>
                </a:lnTo>
                <a:lnTo>
                  <a:pt x="509" y="111"/>
                </a:lnTo>
                <a:lnTo>
                  <a:pt x="564" y="140"/>
                </a:lnTo>
                <a:lnTo>
                  <a:pt x="559" y="140"/>
                </a:lnTo>
                <a:lnTo>
                  <a:pt x="555" y="142"/>
                </a:lnTo>
                <a:lnTo>
                  <a:pt x="551" y="145"/>
                </a:lnTo>
                <a:lnTo>
                  <a:pt x="544" y="152"/>
                </a:lnTo>
                <a:lnTo>
                  <a:pt x="537" y="162"/>
                </a:lnTo>
                <a:lnTo>
                  <a:pt x="524" y="188"/>
                </a:lnTo>
                <a:lnTo>
                  <a:pt x="513" y="210"/>
                </a:lnTo>
                <a:lnTo>
                  <a:pt x="499" y="235"/>
                </a:lnTo>
                <a:lnTo>
                  <a:pt x="496" y="242"/>
                </a:lnTo>
                <a:lnTo>
                  <a:pt x="490" y="261"/>
                </a:lnTo>
                <a:lnTo>
                  <a:pt x="477" y="284"/>
                </a:lnTo>
                <a:lnTo>
                  <a:pt x="469" y="302"/>
                </a:lnTo>
                <a:lnTo>
                  <a:pt x="467" y="321"/>
                </a:lnTo>
                <a:lnTo>
                  <a:pt x="461" y="331"/>
                </a:lnTo>
                <a:lnTo>
                  <a:pt x="450" y="350"/>
                </a:lnTo>
                <a:lnTo>
                  <a:pt x="446" y="360"/>
                </a:lnTo>
                <a:lnTo>
                  <a:pt x="453" y="370"/>
                </a:lnTo>
                <a:lnTo>
                  <a:pt x="466" y="379"/>
                </a:lnTo>
                <a:lnTo>
                  <a:pt x="477" y="385"/>
                </a:lnTo>
                <a:lnTo>
                  <a:pt x="491" y="386"/>
                </a:lnTo>
                <a:lnTo>
                  <a:pt x="501" y="385"/>
                </a:lnTo>
                <a:lnTo>
                  <a:pt x="512" y="385"/>
                </a:lnTo>
                <a:lnTo>
                  <a:pt x="521" y="390"/>
                </a:lnTo>
                <a:lnTo>
                  <a:pt x="529" y="399"/>
                </a:lnTo>
                <a:lnTo>
                  <a:pt x="537" y="412"/>
                </a:lnTo>
                <a:lnTo>
                  <a:pt x="543" y="425"/>
                </a:lnTo>
                <a:lnTo>
                  <a:pt x="550" y="446"/>
                </a:lnTo>
                <a:lnTo>
                  <a:pt x="552" y="466"/>
                </a:lnTo>
                <a:lnTo>
                  <a:pt x="551" y="487"/>
                </a:lnTo>
                <a:lnTo>
                  <a:pt x="543" y="506"/>
                </a:lnTo>
                <a:lnTo>
                  <a:pt x="533" y="520"/>
                </a:lnTo>
                <a:lnTo>
                  <a:pt x="502" y="551"/>
                </a:lnTo>
                <a:lnTo>
                  <a:pt x="480" y="522"/>
                </a:lnTo>
                <a:lnTo>
                  <a:pt x="474" y="521"/>
                </a:lnTo>
                <a:lnTo>
                  <a:pt x="465" y="520"/>
                </a:lnTo>
                <a:lnTo>
                  <a:pt x="457" y="526"/>
                </a:lnTo>
                <a:lnTo>
                  <a:pt x="442" y="541"/>
                </a:lnTo>
                <a:lnTo>
                  <a:pt x="399" y="596"/>
                </a:lnTo>
                <a:lnTo>
                  <a:pt x="389" y="600"/>
                </a:lnTo>
                <a:lnTo>
                  <a:pt x="378" y="601"/>
                </a:lnTo>
                <a:lnTo>
                  <a:pt x="369" y="598"/>
                </a:lnTo>
                <a:lnTo>
                  <a:pt x="361" y="592"/>
                </a:lnTo>
                <a:lnTo>
                  <a:pt x="356" y="584"/>
                </a:lnTo>
                <a:lnTo>
                  <a:pt x="355" y="575"/>
                </a:lnTo>
                <a:lnTo>
                  <a:pt x="355" y="566"/>
                </a:lnTo>
                <a:lnTo>
                  <a:pt x="356" y="557"/>
                </a:lnTo>
                <a:lnTo>
                  <a:pt x="353" y="549"/>
                </a:lnTo>
                <a:lnTo>
                  <a:pt x="349" y="542"/>
                </a:lnTo>
                <a:lnTo>
                  <a:pt x="339" y="539"/>
                </a:lnTo>
                <a:lnTo>
                  <a:pt x="331" y="539"/>
                </a:lnTo>
                <a:lnTo>
                  <a:pt x="322" y="542"/>
                </a:lnTo>
                <a:lnTo>
                  <a:pt x="263" y="571"/>
                </a:lnTo>
                <a:lnTo>
                  <a:pt x="260" y="575"/>
                </a:lnTo>
                <a:lnTo>
                  <a:pt x="260" y="579"/>
                </a:lnTo>
                <a:lnTo>
                  <a:pt x="260" y="585"/>
                </a:lnTo>
                <a:lnTo>
                  <a:pt x="260" y="592"/>
                </a:lnTo>
                <a:lnTo>
                  <a:pt x="258" y="599"/>
                </a:lnTo>
                <a:lnTo>
                  <a:pt x="253" y="606"/>
                </a:lnTo>
                <a:lnTo>
                  <a:pt x="241" y="613"/>
                </a:lnTo>
                <a:lnTo>
                  <a:pt x="191" y="632"/>
                </a:lnTo>
                <a:lnTo>
                  <a:pt x="186" y="633"/>
                </a:lnTo>
                <a:lnTo>
                  <a:pt x="181" y="633"/>
                </a:lnTo>
                <a:lnTo>
                  <a:pt x="180" y="619"/>
                </a:lnTo>
                <a:lnTo>
                  <a:pt x="173" y="608"/>
                </a:lnTo>
                <a:lnTo>
                  <a:pt x="154" y="590"/>
                </a:lnTo>
                <a:lnTo>
                  <a:pt x="152" y="600"/>
                </a:lnTo>
                <a:lnTo>
                  <a:pt x="158" y="607"/>
                </a:lnTo>
                <a:lnTo>
                  <a:pt x="168" y="614"/>
                </a:lnTo>
                <a:lnTo>
                  <a:pt x="172" y="619"/>
                </a:lnTo>
                <a:lnTo>
                  <a:pt x="166" y="636"/>
                </a:lnTo>
                <a:lnTo>
                  <a:pt x="166" y="646"/>
                </a:lnTo>
                <a:lnTo>
                  <a:pt x="171" y="648"/>
                </a:lnTo>
                <a:lnTo>
                  <a:pt x="171" y="649"/>
                </a:lnTo>
                <a:lnTo>
                  <a:pt x="178" y="664"/>
                </a:lnTo>
                <a:lnTo>
                  <a:pt x="179" y="668"/>
                </a:lnTo>
                <a:lnTo>
                  <a:pt x="172" y="683"/>
                </a:lnTo>
                <a:lnTo>
                  <a:pt x="174" y="687"/>
                </a:lnTo>
                <a:lnTo>
                  <a:pt x="179" y="691"/>
                </a:lnTo>
                <a:lnTo>
                  <a:pt x="182" y="695"/>
                </a:lnTo>
                <a:lnTo>
                  <a:pt x="182" y="701"/>
                </a:lnTo>
                <a:lnTo>
                  <a:pt x="177" y="702"/>
                </a:lnTo>
                <a:lnTo>
                  <a:pt x="171" y="699"/>
                </a:lnTo>
                <a:lnTo>
                  <a:pt x="163" y="692"/>
                </a:lnTo>
                <a:lnTo>
                  <a:pt x="169" y="687"/>
                </a:lnTo>
                <a:lnTo>
                  <a:pt x="160" y="677"/>
                </a:lnTo>
                <a:lnTo>
                  <a:pt x="160" y="674"/>
                </a:lnTo>
                <a:lnTo>
                  <a:pt x="163" y="667"/>
                </a:lnTo>
                <a:lnTo>
                  <a:pt x="164" y="659"/>
                </a:lnTo>
                <a:lnTo>
                  <a:pt x="163" y="641"/>
                </a:lnTo>
                <a:lnTo>
                  <a:pt x="160" y="641"/>
                </a:lnTo>
                <a:lnTo>
                  <a:pt x="155" y="659"/>
                </a:lnTo>
                <a:lnTo>
                  <a:pt x="154" y="680"/>
                </a:lnTo>
                <a:lnTo>
                  <a:pt x="160" y="698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96" name="Freeform 14972"/>
          <p:cNvSpPr>
            <a:spLocks/>
          </p:cNvSpPr>
          <p:nvPr/>
        </p:nvSpPr>
        <p:spPr bwMode="auto">
          <a:xfrm>
            <a:off x="1307051" y="5231581"/>
            <a:ext cx="302439" cy="269635"/>
          </a:xfrm>
          <a:custGeom>
            <a:avLst/>
            <a:gdLst/>
            <a:ahLst/>
            <a:cxnLst>
              <a:cxn ang="0">
                <a:pos x="107" y="384"/>
              </a:cxn>
              <a:cxn ang="0">
                <a:pos x="33" y="294"/>
              </a:cxn>
              <a:cxn ang="0">
                <a:pos x="85" y="282"/>
              </a:cxn>
              <a:cxn ang="0">
                <a:pos x="128" y="223"/>
              </a:cxn>
              <a:cxn ang="0">
                <a:pos x="144" y="208"/>
              </a:cxn>
              <a:cxn ang="0">
                <a:pos x="225" y="159"/>
              </a:cxn>
              <a:cxn ang="0">
                <a:pos x="201" y="92"/>
              </a:cxn>
              <a:cxn ang="0">
                <a:pos x="189" y="43"/>
              </a:cxn>
              <a:cxn ang="0">
                <a:pos x="200" y="23"/>
              </a:cxn>
              <a:cxn ang="0">
                <a:pos x="217" y="8"/>
              </a:cxn>
              <a:cxn ang="0">
                <a:pos x="236" y="2"/>
              </a:cxn>
              <a:cxn ang="0">
                <a:pos x="244" y="23"/>
              </a:cxn>
              <a:cxn ang="0">
                <a:pos x="318" y="37"/>
              </a:cxn>
              <a:cxn ang="0">
                <a:pos x="325" y="79"/>
              </a:cxn>
              <a:cxn ang="0">
                <a:pos x="339" y="96"/>
              </a:cxn>
              <a:cxn ang="0">
                <a:pos x="343" y="113"/>
              </a:cxn>
              <a:cxn ang="0">
                <a:pos x="370" y="147"/>
              </a:cxn>
              <a:cxn ang="0">
                <a:pos x="372" y="159"/>
              </a:cxn>
              <a:cxn ang="0">
                <a:pos x="378" y="166"/>
              </a:cxn>
              <a:cxn ang="0">
                <a:pos x="407" y="166"/>
              </a:cxn>
              <a:cxn ang="0">
                <a:pos x="428" y="189"/>
              </a:cxn>
              <a:cxn ang="0">
                <a:pos x="427" y="218"/>
              </a:cxn>
              <a:cxn ang="0">
                <a:pos x="433" y="236"/>
              </a:cxn>
              <a:cxn ang="0">
                <a:pos x="511" y="279"/>
              </a:cxn>
              <a:cxn ang="0">
                <a:pos x="524" y="290"/>
              </a:cxn>
              <a:cxn ang="0">
                <a:pos x="540" y="322"/>
              </a:cxn>
              <a:cxn ang="0">
                <a:pos x="551" y="333"/>
              </a:cxn>
              <a:cxn ang="0">
                <a:pos x="530" y="370"/>
              </a:cxn>
              <a:cxn ang="0">
                <a:pos x="504" y="417"/>
              </a:cxn>
              <a:cxn ang="0">
                <a:pos x="490" y="457"/>
              </a:cxn>
              <a:cxn ang="0">
                <a:pos x="481" y="460"/>
              </a:cxn>
              <a:cxn ang="0">
                <a:pos x="470" y="456"/>
              </a:cxn>
              <a:cxn ang="0">
                <a:pos x="455" y="464"/>
              </a:cxn>
              <a:cxn ang="0">
                <a:pos x="428" y="485"/>
              </a:cxn>
              <a:cxn ang="0">
                <a:pos x="416" y="480"/>
              </a:cxn>
              <a:cxn ang="0">
                <a:pos x="398" y="458"/>
              </a:cxn>
              <a:cxn ang="0">
                <a:pos x="387" y="457"/>
              </a:cxn>
              <a:cxn ang="0">
                <a:pos x="379" y="472"/>
              </a:cxn>
              <a:cxn ang="0">
                <a:pos x="361" y="480"/>
              </a:cxn>
              <a:cxn ang="0">
                <a:pos x="339" y="509"/>
              </a:cxn>
            </a:cxnLst>
            <a:rect l="0" t="0" r="r" b="b"/>
            <a:pathLst>
              <a:path w="564" h="509">
                <a:moveTo>
                  <a:pt x="339" y="509"/>
                </a:moveTo>
                <a:lnTo>
                  <a:pt x="107" y="384"/>
                </a:lnTo>
                <a:lnTo>
                  <a:pt x="0" y="289"/>
                </a:lnTo>
                <a:lnTo>
                  <a:pt x="33" y="294"/>
                </a:lnTo>
                <a:lnTo>
                  <a:pt x="63" y="293"/>
                </a:lnTo>
                <a:lnTo>
                  <a:pt x="85" y="282"/>
                </a:lnTo>
                <a:lnTo>
                  <a:pt x="101" y="265"/>
                </a:lnTo>
                <a:lnTo>
                  <a:pt x="128" y="223"/>
                </a:lnTo>
                <a:lnTo>
                  <a:pt x="136" y="215"/>
                </a:lnTo>
                <a:lnTo>
                  <a:pt x="144" y="208"/>
                </a:lnTo>
                <a:lnTo>
                  <a:pt x="208" y="175"/>
                </a:lnTo>
                <a:lnTo>
                  <a:pt x="225" y="159"/>
                </a:lnTo>
                <a:lnTo>
                  <a:pt x="224" y="136"/>
                </a:lnTo>
                <a:lnTo>
                  <a:pt x="201" y="92"/>
                </a:lnTo>
                <a:lnTo>
                  <a:pt x="190" y="66"/>
                </a:lnTo>
                <a:lnTo>
                  <a:pt x="189" y="43"/>
                </a:lnTo>
                <a:lnTo>
                  <a:pt x="193" y="32"/>
                </a:lnTo>
                <a:lnTo>
                  <a:pt x="200" y="23"/>
                </a:lnTo>
                <a:lnTo>
                  <a:pt x="209" y="14"/>
                </a:lnTo>
                <a:lnTo>
                  <a:pt x="217" y="8"/>
                </a:lnTo>
                <a:lnTo>
                  <a:pt x="232" y="0"/>
                </a:lnTo>
                <a:lnTo>
                  <a:pt x="236" y="2"/>
                </a:lnTo>
                <a:lnTo>
                  <a:pt x="237" y="11"/>
                </a:lnTo>
                <a:lnTo>
                  <a:pt x="244" y="23"/>
                </a:lnTo>
                <a:lnTo>
                  <a:pt x="253" y="25"/>
                </a:lnTo>
                <a:lnTo>
                  <a:pt x="318" y="37"/>
                </a:lnTo>
                <a:lnTo>
                  <a:pt x="322" y="69"/>
                </a:lnTo>
                <a:lnTo>
                  <a:pt x="325" y="79"/>
                </a:lnTo>
                <a:lnTo>
                  <a:pt x="329" y="88"/>
                </a:lnTo>
                <a:lnTo>
                  <a:pt x="339" y="96"/>
                </a:lnTo>
                <a:lnTo>
                  <a:pt x="342" y="109"/>
                </a:lnTo>
                <a:lnTo>
                  <a:pt x="343" y="113"/>
                </a:lnTo>
                <a:lnTo>
                  <a:pt x="368" y="142"/>
                </a:lnTo>
                <a:lnTo>
                  <a:pt x="370" y="147"/>
                </a:lnTo>
                <a:lnTo>
                  <a:pt x="371" y="153"/>
                </a:lnTo>
                <a:lnTo>
                  <a:pt x="372" y="159"/>
                </a:lnTo>
                <a:lnTo>
                  <a:pt x="372" y="162"/>
                </a:lnTo>
                <a:lnTo>
                  <a:pt x="378" y="166"/>
                </a:lnTo>
                <a:lnTo>
                  <a:pt x="380" y="167"/>
                </a:lnTo>
                <a:lnTo>
                  <a:pt x="407" y="166"/>
                </a:lnTo>
                <a:lnTo>
                  <a:pt x="422" y="167"/>
                </a:lnTo>
                <a:lnTo>
                  <a:pt x="428" y="189"/>
                </a:lnTo>
                <a:lnTo>
                  <a:pt x="428" y="196"/>
                </a:lnTo>
                <a:lnTo>
                  <a:pt x="427" y="218"/>
                </a:lnTo>
                <a:lnTo>
                  <a:pt x="428" y="228"/>
                </a:lnTo>
                <a:lnTo>
                  <a:pt x="433" y="236"/>
                </a:lnTo>
                <a:lnTo>
                  <a:pt x="445" y="245"/>
                </a:lnTo>
                <a:lnTo>
                  <a:pt x="511" y="279"/>
                </a:lnTo>
                <a:lnTo>
                  <a:pt x="517" y="283"/>
                </a:lnTo>
                <a:lnTo>
                  <a:pt x="524" y="290"/>
                </a:lnTo>
                <a:lnTo>
                  <a:pt x="529" y="298"/>
                </a:lnTo>
                <a:lnTo>
                  <a:pt x="540" y="322"/>
                </a:lnTo>
                <a:lnTo>
                  <a:pt x="546" y="329"/>
                </a:lnTo>
                <a:lnTo>
                  <a:pt x="551" y="333"/>
                </a:lnTo>
                <a:lnTo>
                  <a:pt x="564" y="340"/>
                </a:lnTo>
                <a:lnTo>
                  <a:pt x="530" y="370"/>
                </a:lnTo>
                <a:lnTo>
                  <a:pt x="507" y="412"/>
                </a:lnTo>
                <a:lnTo>
                  <a:pt x="504" y="417"/>
                </a:lnTo>
                <a:lnTo>
                  <a:pt x="503" y="433"/>
                </a:lnTo>
                <a:lnTo>
                  <a:pt x="490" y="457"/>
                </a:lnTo>
                <a:lnTo>
                  <a:pt x="487" y="458"/>
                </a:lnTo>
                <a:lnTo>
                  <a:pt x="481" y="460"/>
                </a:lnTo>
                <a:lnTo>
                  <a:pt x="475" y="457"/>
                </a:lnTo>
                <a:lnTo>
                  <a:pt x="470" y="456"/>
                </a:lnTo>
                <a:lnTo>
                  <a:pt x="462" y="458"/>
                </a:lnTo>
                <a:lnTo>
                  <a:pt x="455" y="464"/>
                </a:lnTo>
                <a:lnTo>
                  <a:pt x="436" y="482"/>
                </a:lnTo>
                <a:lnTo>
                  <a:pt x="428" y="485"/>
                </a:lnTo>
                <a:lnTo>
                  <a:pt x="422" y="485"/>
                </a:lnTo>
                <a:lnTo>
                  <a:pt x="416" y="480"/>
                </a:lnTo>
                <a:lnTo>
                  <a:pt x="405" y="464"/>
                </a:lnTo>
                <a:lnTo>
                  <a:pt x="398" y="458"/>
                </a:lnTo>
                <a:lnTo>
                  <a:pt x="390" y="456"/>
                </a:lnTo>
                <a:lnTo>
                  <a:pt x="387" y="457"/>
                </a:lnTo>
                <a:lnTo>
                  <a:pt x="384" y="466"/>
                </a:lnTo>
                <a:lnTo>
                  <a:pt x="379" y="472"/>
                </a:lnTo>
                <a:lnTo>
                  <a:pt x="368" y="475"/>
                </a:lnTo>
                <a:lnTo>
                  <a:pt x="361" y="480"/>
                </a:lnTo>
                <a:lnTo>
                  <a:pt x="355" y="484"/>
                </a:lnTo>
                <a:lnTo>
                  <a:pt x="339" y="50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98" name="Freeform 14974"/>
          <p:cNvSpPr>
            <a:spLocks/>
          </p:cNvSpPr>
          <p:nvPr/>
        </p:nvSpPr>
        <p:spPr bwMode="auto">
          <a:xfrm>
            <a:off x="1580047" y="5411339"/>
            <a:ext cx="147204" cy="116314"/>
          </a:xfrm>
          <a:custGeom>
            <a:avLst/>
            <a:gdLst/>
            <a:ahLst/>
            <a:cxnLst>
              <a:cxn ang="0">
                <a:pos x="197" y="86"/>
              </a:cxn>
              <a:cxn ang="0">
                <a:pos x="228" y="99"/>
              </a:cxn>
              <a:cxn ang="0">
                <a:pos x="229" y="99"/>
              </a:cxn>
              <a:cxn ang="0">
                <a:pos x="246" y="122"/>
              </a:cxn>
              <a:cxn ang="0">
                <a:pos x="251" y="140"/>
              </a:cxn>
              <a:cxn ang="0">
                <a:pos x="251" y="141"/>
              </a:cxn>
              <a:cxn ang="0">
                <a:pos x="253" y="142"/>
              </a:cxn>
              <a:cxn ang="0">
                <a:pos x="259" y="144"/>
              </a:cxn>
              <a:cxn ang="0">
                <a:pos x="263" y="146"/>
              </a:cxn>
              <a:cxn ang="0">
                <a:pos x="267" y="150"/>
              </a:cxn>
              <a:cxn ang="0">
                <a:pos x="270" y="153"/>
              </a:cxn>
              <a:cxn ang="0">
                <a:pos x="272" y="158"/>
              </a:cxn>
              <a:cxn ang="0">
                <a:pos x="275" y="165"/>
              </a:cxn>
              <a:cxn ang="0">
                <a:pos x="272" y="176"/>
              </a:cxn>
              <a:cxn ang="0">
                <a:pos x="269" y="187"/>
              </a:cxn>
              <a:cxn ang="0">
                <a:pos x="263" y="195"/>
              </a:cxn>
              <a:cxn ang="0">
                <a:pos x="251" y="204"/>
              </a:cxn>
              <a:cxn ang="0">
                <a:pos x="242" y="208"/>
              </a:cxn>
              <a:cxn ang="0">
                <a:pos x="230" y="210"/>
              </a:cxn>
              <a:cxn ang="0">
                <a:pos x="210" y="207"/>
              </a:cxn>
              <a:cxn ang="0">
                <a:pos x="192" y="201"/>
              </a:cxn>
              <a:cxn ang="0">
                <a:pos x="176" y="193"/>
              </a:cxn>
              <a:cxn ang="0">
                <a:pos x="157" y="179"/>
              </a:cxn>
              <a:cxn ang="0">
                <a:pos x="150" y="177"/>
              </a:cxn>
              <a:cxn ang="0">
                <a:pos x="142" y="181"/>
              </a:cxn>
              <a:cxn ang="0">
                <a:pos x="137" y="185"/>
              </a:cxn>
              <a:cxn ang="0">
                <a:pos x="134" y="190"/>
              </a:cxn>
              <a:cxn ang="0">
                <a:pos x="136" y="198"/>
              </a:cxn>
              <a:cxn ang="0">
                <a:pos x="137" y="207"/>
              </a:cxn>
              <a:cxn ang="0">
                <a:pos x="127" y="221"/>
              </a:cxn>
              <a:cxn ang="0">
                <a:pos x="108" y="203"/>
              </a:cxn>
              <a:cxn ang="0">
                <a:pos x="70" y="149"/>
              </a:cxn>
              <a:cxn ang="0">
                <a:pos x="0" y="72"/>
              </a:cxn>
              <a:cxn ang="0">
                <a:pos x="23" y="30"/>
              </a:cxn>
              <a:cxn ang="0">
                <a:pos x="56" y="0"/>
              </a:cxn>
              <a:cxn ang="0">
                <a:pos x="86" y="21"/>
              </a:cxn>
              <a:cxn ang="0">
                <a:pos x="95" y="23"/>
              </a:cxn>
              <a:cxn ang="0">
                <a:pos x="123" y="24"/>
              </a:cxn>
              <a:cxn ang="0">
                <a:pos x="132" y="26"/>
              </a:cxn>
              <a:cxn ang="0">
                <a:pos x="140" y="31"/>
              </a:cxn>
              <a:cxn ang="0">
                <a:pos x="146" y="35"/>
              </a:cxn>
              <a:cxn ang="0">
                <a:pos x="175" y="69"/>
              </a:cxn>
              <a:cxn ang="0">
                <a:pos x="185" y="78"/>
              </a:cxn>
              <a:cxn ang="0">
                <a:pos x="197" y="86"/>
              </a:cxn>
            </a:cxnLst>
            <a:rect l="0" t="0" r="r" b="b"/>
            <a:pathLst>
              <a:path w="275" h="221">
                <a:moveTo>
                  <a:pt x="197" y="86"/>
                </a:moveTo>
                <a:lnTo>
                  <a:pt x="228" y="99"/>
                </a:lnTo>
                <a:lnTo>
                  <a:pt x="229" y="99"/>
                </a:lnTo>
                <a:lnTo>
                  <a:pt x="246" y="122"/>
                </a:lnTo>
                <a:lnTo>
                  <a:pt x="251" y="140"/>
                </a:lnTo>
                <a:lnTo>
                  <a:pt x="251" y="141"/>
                </a:lnTo>
                <a:lnTo>
                  <a:pt x="253" y="142"/>
                </a:lnTo>
                <a:lnTo>
                  <a:pt x="259" y="144"/>
                </a:lnTo>
                <a:lnTo>
                  <a:pt x="263" y="146"/>
                </a:lnTo>
                <a:lnTo>
                  <a:pt x="267" y="150"/>
                </a:lnTo>
                <a:lnTo>
                  <a:pt x="270" y="153"/>
                </a:lnTo>
                <a:lnTo>
                  <a:pt x="272" y="158"/>
                </a:lnTo>
                <a:lnTo>
                  <a:pt x="275" y="165"/>
                </a:lnTo>
                <a:lnTo>
                  <a:pt x="272" y="176"/>
                </a:lnTo>
                <a:lnTo>
                  <a:pt x="269" y="187"/>
                </a:lnTo>
                <a:lnTo>
                  <a:pt x="263" y="195"/>
                </a:lnTo>
                <a:lnTo>
                  <a:pt x="251" y="204"/>
                </a:lnTo>
                <a:lnTo>
                  <a:pt x="242" y="208"/>
                </a:lnTo>
                <a:lnTo>
                  <a:pt x="230" y="210"/>
                </a:lnTo>
                <a:lnTo>
                  <a:pt x="210" y="207"/>
                </a:lnTo>
                <a:lnTo>
                  <a:pt x="192" y="201"/>
                </a:lnTo>
                <a:lnTo>
                  <a:pt x="176" y="193"/>
                </a:lnTo>
                <a:lnTo>
                  <a:pt x="157" y="179"/>
                </a:lnTo>
                <a:lnTo>
                  <a:pt x="150" y="177"/>
                </a:lnTo>
                <a:lnTo>
                  <a:pt x="142" y="181"/>
                </a:lnTo>
                <a:lnTo>
                  <a:pt x="137" y="185"/>
                </a:lnTo>
                <a:lnTo>
                  <a:pt x="134" y="190"/>
                </a:lnTo>
                <a:lnTo>
                  <a:pt x="136" y="198"/>
                </a:lnTo>
                <a:lnTo>
                  <a:pt x="137" y="207"/>
                </a:lnTo>
                <a:lnTo>
                  <a:pt x="127" y="221"/>
                </a:lnTo>
                <a:lnTo>
                  <a:pt x="108" y="203"/>
                </a:lnTo>
                <a:lnTo>
                  <a:pt x="70" y="149"/>
                </a:lnTo>
                <a:lnTo>
                  <a:pt x="0" y="72"/>
                </a:lnTo>
                <a:lnTo>
                  <a:pt x="23" y="30"/>
                </a:lnTo>
                <a:lnTo>
                  <a:pt x="56" y="0"/>
                </a:lnTo>
                <a:lnTo>
                  <a:pt x="86" y="21"/>
                </a:lnTo>
                <a:lnTo>
                  <a:pt x="95" y="23"/>
                </a:lnTo>
                <a:lnTo>
                  <a:pt x="123" y="24"/>
                </a:lnTo>
                <a:lnTo>
                  <a:pt x="132" y="26"/>
                </a:lnTo>
                <a:lnTo>
                  <a:pt x="140" y="31"/>
                </a:lnTo>
                <a:lnTo>
                  <a:pt x="146" y="35"/>
                </a:lnTo>
                <a:lnTo>
                  <a:pt x="175" y="69"/>
                </a:lnTo>
                <a:lnTo>
                  <a:pt x="185" y="78"/>
                </a:lnTo>
                <a:lnTo>
                  <a:pt x="197" y="86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99" name="Rectangle 14975"/>
          <p:cNvSpPr>
            <a:spLocks noChangeArrowheads="1"/>
          </p:cNvSpPr>
          <p:nvPr/>
        </p:nvSpPr>
        <p:spPr bwMode="auto">
          <a:xfrm>
            <a:off x="1572019" y="5403408"/>
            <a:ext cx="163264" cy="1321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00" name="Freeform 14976"/>
          <p:cNvSpPr>
            <a:spLocks/>
          </p:cNvSpPr>
          <p:nvPr/>
        </p:nvSpPr>
        <p:spPr bwMode="auto">
          <a:xfrm>
            <a:off x="1478344" y="5226295"/>
            <a:ext cx="264968" cy="237913"/>
          </a:xfrm>
          <a:custGeom>
            <a:avLst/>
            <a:gdLst/>
            <a:ahLst/>
            <a:cxnLst>
              <a:cxn ang="0">
                <a:pos x="4" y="80"/>
              </a:cxn>
              <a:cxn ang="0">
                <a:pos x="28" y="54"/>
              </a:cxn>
              <a:cxn ang="0">
                <a:pos x="61" y="80"/>
              </a:cxn>
              <a:cxn ang="0">
                <a:pos x="77" y="78"/>
              </a:cxn>
              <a:cxn ang="0">
                <a:pos x="123" y="5"/>
              </a:cxn>
              <a:cxn ang="0">
                <a:pos x="134" y="1"/>
              </a:cxn>
              <a:cxn ang="0">
                <a:pos x="168" y="14"/>
              </a:cxn>
              <a:cxn ang="0">
                <a:pos x="205" y="8"/>
              </a:cxn>
              <a:cxn ang="0">
                <a:pos x="207" y="20"/>
              </a:cxn>
              <a:cxn ang="0">
                <a:pos x="214" y="29"/>
              </a:cxn>
              <a:cxn ang="0">
                <a:pos x="239" y="46"/>
              </a:cxn>
              <a:cxn ang="0">
                <a:pos x="290" y="106"/>
              </a:cxn>
              <a:cxn ang="0">
                <a:pos x="467" y="270"/>
              </a:cxn>
              <a:cxn ang="0">
                <a:pos x="494" y="300"/>
              </a:cxn>
              <a:cxn ang="0">
                <a:pos x="483" y="329"/>
              </a:cxn>
              <a:cxn ang="0">
                <a:pos x="417" y="409"/>
              </a:cxn>
              <a:cxn ang="0">
                <a:pos x="413" y="420"/>
              </a:cxn>
              <a:cxn ang="0">
                <a:pos x="418" y="451"/>
              </a:cxn>
              <a:cxn ang="0">
                <a:pos x="386" y="437"/>
              </a:cxn>
              <a:cxn ang="0">
                <a:pos x="364" y="420"/>
              </a:cxn>
              <a:cxn ang="0">
                <a:pos x="329" y="382"/>
              </a:cxn>
              <a:cxn ang="0">
                <a:pos x="312" y="375"/>
              </a:cxn>
              <a:cxn ang="0">
                <a:pos x="275" y="372"/>
              </a:cxn>
              <a:cxn ang="0">
                <a:pos x="233" y="344"/>
              </a:cxn>
              <a:cxn ang="0">
                <a:pos x="222" y="332"/>
              </a:cxn>
              <a:cxn ang="0">
                <a:pos x="206" y="301"/>
              </a:cxn>
              <a:cxn ang="0">
                <a:pos x="193" y="289"/>
              </a:cxn>
              <a:cxn ang="0">
                <a:pos x="117" y="247"/>
              </a:cxn>
              <a:cxn ang="0">
                <a:pos x="109" y="228"/>
              </a:cxn>
              <a:cxn ang="0">
                <a:pos x="110" y="199"/>
              </a:cxn>
              <a:cxn ang="0">
                <a:pos x="91" y="177"/>
              </a:cxn>
              <a:cxn ang="0">
                <a:pos x="60" y="177"/>
              </a:cxn>
              <a:cxn ang="0">
                <a:pos x="54" y="170"/>
              </a:cxn>
              <a:cxn ang="0">
                <a:pos x="52" y="158"/>
              </a:cxn>
              <a:cxn ang="0">
                <a:pos x="25" y="124"/>
              </a:cxn>
              <a:cxn ang="0">
                <a:pos x="21" y="106"/>
              </a:cxn>
              <a:cxn ang="0">
                <a:pos x="7" y="90"/>
              </a:cxn>
            </a:cxnLst>
            <a:rect l="0" t="0" r="r" b="b"/>
            <a:pathLst>
              <a:path w="494" h="451">
                <a:moveTo>
                  <a:pt x="7" y="90"/>
                </a:moveTo>
                <a:lnTo>
                  <a:pt x="4" y="80"/>
                </a:lnTo>
                <a:lnTo>
                  <a:pt x="0" y="48"/>
                </a:lnTo>
                <a:lnTo>
                  <a:pt x="28" y="54"/>
                </a:lnTo>
                <a:lnTo>
                  <a:pt x="38" y="61"/>
                </a:lnTo>
                <a:lnTo>
                  <a:pt x="61" y="80"/>
                </a:lnTo>
                <a:lnTo>
                  <a:pt x="71" y="84"/>
                </a:lnTo>
                <a:lnTo>
                  <a:pt x="77" y="78"/>
                </a:lnTo>
                <a:lnTo>
                  <a:pt x="96" y="37"/>
                </a:lnTo>
                <a:lnTo>
                  <a:pt x="123" y="5"/>
                </a:lnTo>
                <a:lnTo>
                  <a:pt x="131" y="0"/>
                </a:lnTo>
                <a:lnTo>
                  <a:pt x="134" y="1"/>
                </a:lnTo>
                <a:lnTo>
                  <a:pt x="153" y="6"/>
                </a:lnTo>
                <a:lnTo>
                  <a:pt x="168" y="14"/>
                </a:lnTo>
                <a:lnTo>
                  <a:pt x="172" y="14"/>
                </a:lnTo>
                <a:lnTo>
                  <a:pt x="205" y="8"/>
                </a:lnTo>
                <a:lnTo>
                  <a:pt x="206" y="11"/>
                </a:lnTo>
                <a:lnTo>
                  <a:pt x="207" y="20"/>
                </a:lnTo>
                <a:lnTo>
                  <a:pt x="210" y="25"/>
                </a:lnTo>
                <a:lnTo>
                  <a:pt x="214" y="29"/>
                </a:lnTo>
                <a:lnTo>
                  <a:pt x="222" y="35"/>
                </a:lnTo>
                <a:lnTo>
                  <a:pt x="239" y="46"/>
                </a:lnTo>
                <a:lnTo>
                  <a:pt x="249" y="56"/>
                </a:lnTo>
                <a:lnTo>
                  <a:pt x="290" y="106"/>
                </a:lnTo>
                <a:lnTo>
                  <a:pt x="430" y="241"/>
                </a:lnTo>
                <a:lnTo>
                  <a:pt x="467" y="270"/>
                </a:lnTo>
                <a:lnTo>
                  <a:pt x="494" y="279"/>
                </a:lnTo>
                <a:lnTo>
                  <a:pt x="494" y="300"/>
                </a:lnTo>
                <a:lnTo>
                  <a:pt x="490" y="311"/>
                </a:lnTo>
                <a:lnTo>
                  <a:pt x="483" y="329"/>
                </a:lnTo>
                <a:lnTo>
                  <a:pt x="424" y="404"/>
                </a:lnTo>
                <a:lnTo>
                  <a:pt x="417" y="409"/>
                </a:lnTo>
                <a:lnTo>
                  <a:pt x="414" y="415"/>
                </a:lnTo>
                <a:lnTo>
                  <a:pt x="413" y="420"/>
                </a:lnTo>
                <a:lnTo>
                  <a:pt x="416" y="446"/>
                </a:lnTo>
                <a:lnTo>
                  <a:pt x="418" y="451"/>
                </a:lnTo>
                <a:lnTo>
                  <a:pt x="417" y="451"/>
                </a:lnTo>
                <a:lnTo>
                  <a:pt x="386" y="437"/>
                </a:lnTo>
                <a:lnTo>
                  <a:pt x="374" y="431"/>
                </a:lnTo>
                <a:lnTo>
                  <a:pt x="364" y="420"/>
                </a:lnTo>
                <a:lnTo>
                  <a:pt x="335" y="386"/>
                </a:lnTo>
                <a:lnTo>
                  <a:pt x="329" y="382"/>
                </a:lnTo>
                <a:lnTo>
                  <a:pt x="321" y="377"/>
                </a:lnTo>
                <a:lnTo>
                  <a:pt x="312" y="375"/>
                </a:lnTo>
                <a:lnTo>
                  <a:pt x="284" y="374"/>
                </a:lnTo>
                <a:lnTo>
                  <a:pt x="275" y="372"/>
                </a:lnTo>
                <a:lnTo>
                  <a:pt x="245" y="351"/>
                </a:lnTo>
                <a:lnTo>
                  <a:pt x="233" y="344"/>
                </a:lnTo>
                <a:lnTo>
                  <a:pt x="228" y="339"/>
                </a:lnTo>
                <a:lnTo>
                  <a:pt x="222" y="332"/>
                </a:lnTo>
                <a:lnTo>
                  <a:pt x="211" y="308"/>
                </a:lnTo>
                <a:lnTo>
                  <a:pt x="206" y="301"/>
                </a:lnTo>
                <a:lnTo>
                  <a:pt x="199" y="294"/>
                </a:lnTo>
                <a:lnTo>
                  <a:pt x="193" y="289"/>
                </a:lnTo>
                <a:lnTo>
                  <a:pt x="127" y="256"/>
                </a:lnTo>
                <a:lnTo>
                  <a:pt x="117" y="247"/>
                </a:lnTo>
                <a:lnTo>
                  <a:pt x="111" y="238"/>
                </a:lnTo>
                <a:lnTo>
                  <a:pt x="109" y="228"/>
                </a:lnTo>
                <a:lnTo>
                  <a:pt x="111" y="207"/>
                </a:lnTo>
                <a:lnTo>
                  <a:pt x="110" y="199"/>
                </a:lnTo>
                <a:lnTo>
                  <a:pt x="104" y="177"/>
                </a:lnTo>
                <a:lnTo>
                  <a:pt x="91" y="177"/>
                </a:lnTo>
                <a:lnTo>
                  <a:pt x="63" y="177"/>
                </a:lnTo>
                <a:lnTo>
                  <a:pt x="60" y="177"/>
                </a:lnTo>
                <a:lnTo>
                  <a:pt x="55" y="173"/>
                </a:lnTo>
                <a:lnTo>
                  <a:pt x="54" y="170"/>
                </a:lnTo>
                <a:lnTo>
                  <a:pt x="53" y="164"/>
                </a:lnTo>
                <a:lnTo>
                  <a:pt x="52" y="158"/>
                </a:lnTo>
                <a:lnTo>
                  <a:pt x="50" y="153"/>
                </a:lnTo>
                <a:lnTo>
                  <a:pt x="25" y="124"/>
                </a:lnTo>
                <a:lnTo>
                  <a:pt x="24" y="120"/>
                </a:lnTo>
                <a:lnTo>
                  <a:pt x="21" y="106"/>
                </a:lnTo>
                <a:lnTo>
                  <a:pt x="12" y="99"/>
                </a:lnTo>
                <a:lnTo>
                  <a:pt x="7" y="9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02" name="Freeform 14978"/>
          <p:cNvSpPr>
            <a:spLocks/>
          </p:cNvSpPr>
          <p:nvPr/>
        </p:nvSpPr>
        <p:spPr bwMode="auto">
          <a:xfrm>
            <a:off x="1882486" y="5162851"/>
            <a:ext cx="181998" cy="211479"/>
          </a:xfrm>
          <a:custGeom>
            <a:avLst/>
            <a:gdLst/>
            <a:ahLst/>
            <a:cxnLst>
              <a:cxn ang="0">
                <a:pos x="261" y="304"/>
              </a:cxn>
              <a:cxn ang="0">
                <a:pos x="264" y="307"/>
              </a:cxn>
              <a:cxn ang="0">
                <a:pos x="247" y="318"/>
              </a:cxn>
              <a:cxn ang="0">
                <a:pos x="248" y="330"/>
              </a:cxn>
              <a:cxn ang="0">
                <a:pos x="259" y="337"/>
              </a:cxn>
              <a:cxn ang="0">
                <a:pos x="268" y="363"/>
              </a:cxn>
              <a:cxn ang="0">
                <a:pos x="262" y="374"/>
              </a:cxn>
              <a:cxn ang="0">
                <a:pos x="254" y="381"/>
              </a:cxn>
              <a:cxn ang="0">
                <a:pos x="248" y="399"/>
              </a:cxn>
              <a:cxn ang="0">
                <a:pos x="246" y="385"/>
              </a:cxn>
              <a:cxn ang="0">
                <a:pos x="248" y="352"/>
              </a:cxn>
              <a:cxn ang="0">
                <a:pos x="236" y="335"/>
              </a:cxn>
              <a:cxn ang="0">
                <a:pos x="218" y="327"/>
              </a:cxn>
              <a:cxn ang="0">
                <a:pos x="205" y="332"/>
              </a:cxn>
              <a:cxn ang="0">
                <a:pos x="193" y="340"/>
              </a:cxn>
              <a:cxn ang="0">
                <a:pos x="177" y="333"/>
              </a:cxn>
              <a:cxn ang="0">
                <a:pos x="162" y="318"/>
              </a:cxn>
              <a:cxn ang="0">
                <a:pos x="104" y="290"/>
              </a:cxn>
              <a:cxn ang="0">
                <a:pos x="86" y="273"/>
              </a:cxn>
              <a:cxn ang="0">
                <a:pos x="91" y="253"/>
              </a:cxn>
              <a:cxn ang="0">
                <a:pos x="107" y="212"/>
              </a:cxn>
              <a:cxn ang="0">
                <a:pos x="96" y="171"/>
              </a:cxn>
              <a:cxn ang="0">
                <a:pos x="74" y="144"/>
              </a:cxn>
              <a:cxn ang="0">
                <a:pos x="48" y="128"/>
              </a:cxn>
              <a:cxn ang="0">
                <a:pos x="0" y="105"/>
              </a:cxn>
              <a:cxn ang="0">
                <a:pos x="24" y="77"/>
              </a:cxn>
              <a:cxn ang="0">
                <a:pos x="35" y="48"/>
              </a:cxn>
              <a:cxn ang="0">
                <a:pos x="80" y="0"/>
              </a:cxn>
              <a:cxn ang="0">
                <a:pos x="99" y="1"/>
              </a:cxn>
              <a:cxn ang="0">
                <a:pos x="109" y="11"/>
              </a:cxn>
              <a:cxn ang="0">
                <a:pos x="144" y="68"/>
              </a:cxn>
              <a:cxn ang="0">
                <a:pos x="162" y="70"/>
              </a:cxn>
              <a:cxn ang="0">
                <a:pos x="167" y="76"/>
              </a:cxn>
              <a:cxn ang="0">
                <a:pos x="167" y="86"/>
              </a:cxn>
              <a:cxn ang="0">
                <a:pos x="203" y="138"/>
              </a:cxn>
              <a:cxn ang="0">
                <a:pos x="228" y="174"/>
              </a:cxn>
              <a:cxn ang="0">
                <a:pos x="243" y="178"/>
              </a:cxn>
              <a:cxn ang="0">
                <a:pos x="277" y="166"/>
              </a:cxn>
              <a:cxn ang="0">
                <a:pos x="308" y="170"/>
              </a:cxn>
              <a:cxn ang="0">
                <a:pos x="338" y="220"/>
              </a:cxn>
              <a:cxn ang="0">
                <a:pos x="342" y="237"/>
              </a:cxn>
              <a:cxn ang="0">
                <a:pos x="339" y="242"/>
              </a:cxn>
              <a:cxn ang="0">
                <a:pos x="338" y="246"/>
              </a:cxn>
              <a:cxn ang="0">
                <a:pos x="339" y="253"/>
              </a:cxn>
              <a:cxn ang="0">
                <a:pos x="338" y="255"/>
              </a:cxn>
              <a:cxn ang="0">
                <a:pos x="337" y="255"/>
              </a:cxn>
              <a:cxn ang="0">
                <a:pos x="331" y="255"/>
              </a:cxn>
              <a:cxn ang="0">
                <a:pos x="322" y="250"/>
              </a:cxn>
              <a:cxn ang="0">
                <a:pos x="311" y="248"/>
              </a:cxn>
              <a:cxn ang="0">
                <a:pos x="298" y="250"/>
              </a:cxn>
              <a:cxn ang="0">
                <a:pos x="291" y="255"/>
              </a:cxn>
              <a:cxn ang="0">
                <a:pos x="283" y="261"/>
              </a:cxn>
              <a:cxn ang="0">
                <a:pos x="279" y="261"/>
              </a:cxn>
              <a:cxn ang="0">
                <a:pos x="253" y="248"/>
              </a:cxn>
              <a:cxn ang="0">
                <a:pos x="253" y="258"/>
              </a:cxn>
              <a:cxn ang="0">
                <a:pos x="256" y="282"/>
              </a:cxn>
              <a:cxn ang="0">
                <a:pos x="257" y="293"/>
              </a:cxn>
            </a:cxnLst>
            <a:rect l="0" t="0" r="r" b="b"/>
            <a:pathLst>
              <a:path w="342" h="399">
                <a:moveTo>
                  <a:pt x="259" y="299"/>
                </a:moveTo>
                <a:lnTo>
                  <a:pt x="261" y="304"/>
                </a:lnTo>
                <a:lnTo>
                  <a:pt x="264" y="307"/>
                </a:lnTo>
                <a:lnTo>
                  <a:pt x="264" y="307"/>
                </a:lnTo>
                <a:lnTo>
                  <a:pt x="251" y="315"/>
                </a:lnTo>
                <a:lnTo>
                  <a:pt x="247" y="318"/>
                </a:lnTo>
                <a:lnTo>
                  <a:pt x="244" y="325"/>
                </a:lnTo>
                <a:lnTo>
                  <a:pt x="248" y="330"/>
                </a:lnTo>
                <a:lnTo>
                  <a:pt x="255" y="333"/>
                </a:lnTo>
                <a:lnTo>
                  <a:pt x="259" y="337"/>
                </a:lnTo>
                <a:lnTo>
                  <a:pt x="260" y="343"/>
                </a:lnTo>
                <a:lnTo>
                  <a:pt x="268" y="363"/>
                </a:lnTo>
                <a:lnTo>
                  <a:pt x="265" y="371"/>
                </a:lnTo>
                <a:lnTo>
                  <a:pt x="262" y="374"/>
                </a:lnTo>
                <a:lnTo>
                  <a:pt x="259" y="377"/>
                </a:lnTo>
                <a:lnTo>
                  <a:pt x="254" y="381"/>
                </a:lnTo>
                <a:lnTo>
                  <a:pt x="251" y="392"/>
                </a:lnTo>
                <a:lnTo>
                  <a:pt x="248" y="399"/>
                </a:lnTo>
                <a:lnTo>
                  <a:pt x="245" y="391"/>
                </a:lnTo>
                <a:lnTo>
                  <a:pt x="246" y="385"/>
                </a:lnTo>
                <a:lnTo>
                  <a:pt x="248" y="365"/>
                </a:lnTo>
                <a:lnTo>
                  <a:pt x="248" y="352"/>
                </a:lnTo>
                <a:lnTo>
                  <a:pt x="244" y="343"/>
                </a:lnTo>
                <a:lnTo>
                  <a:pt x="236" y="335"/>
                </a:lnTo>
                <a:lnTo>
                  <a:pt x="227" y="330"/>
                </a:lnTo>
                <a:lnTo>
                  <a:pt x="218" y="327"/>
                </a:lnTo>
                <a:lnTo>
                  <a:pt x="212" y="329"/>
                </a:lnTo>
                <a:lnTo>
                  <a:pt x="205" y="332"/>
                </a:lnTo>
                <a:lnTo>
                  <a:pt x="200" y="337"/>
                </a:lnTo>
                <a:lnTo>
                  <a:pt x="193" y="340"/>
                </a:lnTo>
                <a:lnTo>
                  <a:pt x="184" y="339"/>
                </a:lnTo>
                <a:lnTo>
                  <a:pt x="177" y="333"/>
                </a:lnTo>
                <a:lnTo>
                  <a:pt x="169" y="324"/>
                </a:lnTo>
                <a:lnTo>
                  <a:pt x="162" y="318"/>
                </a:lnTo>
                <a:lnTo>
                  <a:pt x="133" y="306"/>
                </a:lnTo>
                <a:lnTo>
                  <a:pt x="104" y="290"/>
                </a:lnTo>
                <a:lnTo>
                  <a:pt x="92" y="281"/>
                </a:lnTo>
                <a:lnTo>
                  <a:pt x="86" y="273"/>
                </a:lnTo>
                <a:lnTo>
                  <a:pt x="87" y="264"/>
                </a:lnTo>
                <a:lnTo>
                  <a:pt x="91" y="253"/>
                </a:lnTo>
                <a:lnTo>
                  <a:pt x="104" y="228"/>
                </a:lnTo>
                <a:lnTo>
                  <a:pt x="107" y="212"/>
                </a:lnTo>
                <a:lnTo>
                  <a:pt x="105" y="195"/>
                </a:lnTo>
                <a:lnTo>
                  <a:pt x="96" y="171"/>
                </a:lnTo>
                <a:lnTo>
                  <a:pt x="86" y="156"/>
                </a:lnTo>
                <a:lnTo>
                  <a:pt x="74" y="144"/>
                </a:lnTo>
                <a:lnTo>
                  <a:pt x="62" y="136"/>
                </a:lnTo>
                <a:lnTo>
                  <a:pt x="48" y="128"/>
                </a:lnTo>
                <a:lnTo>
                  <a:pt x="22" y="118"/>
                </a:lnTo>
                <a:lnTo>
                  <a:pt x="0" y="105"/>
                </a:lnTo>
                <a:lnTo>
                  <a:pt x="18" y="86"/>
                </a:lnTo>
                <a:lnTo>
                  <a:pt x="24" y="77"/>
                </a:lnTo>
                <a:lnTo>
                  <a:pt x="32" y="62"/>
                </a:lnTo>
                <a:lnTo>
                  <a:pt x="35" y="48"/>
                </a:lnTo>
                <a:lnTo>
                  <a:pt x="43" y="9"/>
                </a:lnTo>
                <a:lnTo>
                  <a:pt x="80" y="0"/>
                </a:lnTo>
                <a:lnTo>
                  <a:pt x="88" y="0"/>
                </a:lnTo>
                <a:lnTo>
                  <a:pt x="99" y="1"/>
                </a:lnTo>
                <a:lnTo>
                  <a:pt x="104" y="4"/>
                </a:lnTo>
                <a:lnTo>
                  <a:pt x="109" y="11"/>
                </a:lnTo>
                <a:lnTo>
                  <a:pt x="137" y="60"/>
                </a:lnTo>
                <a:lnTo>
                  <a:pt x="144" y="68"/>
                </a:lnTo>
                <a:lnTo>
                  <a:pt x="150" y="70"/>
                </a:lnTo>
                <a:lnTo>
                  <a:pt x="162" y="70"/>
                </a:lnTo>
                <a:lnTo>
                  <a:pt x="164" y="72"/>
                </a:lnTo>
                <a:lnTo>
                  <a:pt x="167" y="76"/>
                </a:lnTo>
                <a:lnTo>
                  <a:pt x="167" y="80"/>
                </a:lnTo>
                <a:lnTo>
                  <a:pt x="167" y="86"/>
                </a:lnTo>
                <a:lnTo>
                  <a:pt x="189" y="116"/>
                </a:lnTo>
                <a:lnTo>
                  <a:pt x="203" y="138"/>
                </a:lnTo>
                <a:lnTo>
                  <a:pt x="220" y="160"/>
                </a:lnTo>
                <a:lnTo>
                  <a:pt x="228" y="174"/>
                </a:lnTo>
                <a:lnTo>
                  <a:pt x="234" y="178"/>
                </a:lnTo>
                <a:lnTo>
                  <a:pt x="243" y="178"/>
                </a:lnTo>
                <a:lnTo>
                  <a:pt x="253" y="175"/>
                </a:lnTo>
                <a:lnTo>
                  <a:pt x="277" y="166"/>
                </a:lnTo>
                <a:lnTo>
                  <a:pt x="285" y="164"/>
                </a:lnTo>
                <a:lnTo>
                  <a:pt x="308" y="170"/>
                </a:lnTo>
                <a:lnTo>
                  <a:pt x="320" y="185"/>
                </a:lnTo>
                <a:lnTo>
                  <a:pt x="338" y="220"/>
                </a:lnTo>
                <a:lnTo>
                  <a:pt x="342" y="231"/>
                </a:lnTo>
                <a:lnTo>
                  <a:pt x="342" y="237"/>
                </a:lnTo>
                <a:lnTo>
                  <a:pt x="340" y="241"/>
                </a:lnTo>
                <a:lnTo>
                  <a:pt x="339" y="242"/>
                </a:lnTo>
                <a:lnTo>
                  <a:pt x="338" y="245"/>
                </a:lnTo>
                <a:lnTo>
                  <a:pt x="338" y="246"/>
                </a:lnTo>
                <a:lnTo>
                  <a:pt x="338" y="247"/>
                </a:lnTo>
                <a:lnTo>
                  <a:pt x="339" y="253"/>
                </a:lnTo>
                <a:lnTo>
                  <a:pt x="339" y="254"/>
                </a:lnTo>
                <a:lnTo>
                  <a:pt x="338" y="255"/>
                </a:lnTo>
                <a:lnTo>
                  <a:pt x="337" y="255"/>
                </a:lnTo>
                <a:lnTo>
                  <a:pt x="337" y="255"/>
                </a:lnTo>
                <a:lnTo>
                  <a:pt x="334" y="255"/>
                </a:lnTo>
                <a:lnTo>
                  <a:pt x="331" y="255"/>
                </a:lnTo>
                <a:lnTo>
                  <a:pt x="327" y="253"/>
                </a:lnTo>
                <a:lnTo>
                  <a:pt x="322" y="250"/>
                </a:lnTo>
                <a:lnTo>
                  <a:pt x="316" y="248"/>
                </a:lnTo>
                <a:lnTo>
                  <a:pt x="311" y="248"/>
                </a:lnTo>
                <a:lnTo>
                  <a:pt x="304" y="248"/>
                </a:lnTo>
                <a:lnTo>
                  <a:pt x="298" y="250"/>
                </a:lnTo>
                <a:lnTo>
                  <a:pt x="294" y="253"/>
                </a:lnTo>
                <a:lnTo>
                  <a:pt x="291" y="255"/>
                </a:lnTo>
                <a:lnTo>
                  <a:pt x="285" y="259"/>
                </a:lnTo>
                <a:lnTo>
                  <a:pt x="283" y="261"/>
                </a:lnTo>
                <a:lnTo>
                  <a:pt x="281" y="261"/>
                </a:lnTo>
                <a:lnTo>
                  <a:pt x="279" y="261"/>
                </a:lnTo>
                <a:lnTo>
                  <a:pt x="255" y="248"/>
                </a:lnTo>
                <a:lnTo>
                  <a:pt x="253" y="248"/>
                </a:lnTo>
                <a:lnTo>
                  <a:pt x="251" y="249"/>
                </a:lnTo>
                <a:lnTo>
                  <a:pt x="253" y="258"/>
                </a:lnTo>
                <a:lnTo>
                  <a:pt x="254" y="273"/>
                </a:lnTo>
                <a:lnTo>
                  <a:pt x="256" y="282"/>
                </a:lnTo>
                <a:lnTo>
                  <a:pt x="256" y="285"/>
                </a:lnTo>
                <a:lnTo>
                  <a:pt x="257" y="293"/>
                </a:lnTo>
                <a:lnTo>
                  <a:pt x="259" y="29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04" name="Freeform 14980"/>
          <p:cNvSpPr>
            <a:spLocks/>
          </p:cNvSpPr>
          <p:nvPr/>
        </p:nvSpPr>
        <p:spPr bwMode="auto">
          <a:xfrm>
            <a:off x="2067162" y="5339964"/>
            <a:ext cx="40147" cy="63444"/>
          </a:xfrm>
          <a:custGeom>
            <a:avLst/>
            <a:gdLst/>
            <a:ahLst/>
            <a:cxnLst>
              <a:cxn ang="0">
                <a:pos x="70" y="83"/>
              </a:cxn>
              <a:cxn ang="0">
                <a:pos x="75" y="86"/>
              </a:cxn>
              <a:cxn ang="0">
                <a:pos x="68" y="90"/>
              </a:cxn>
              <a:cxn ang="0">
                <a:pos x="53" y="116"/>
              </a:cxn>
              <a:cxn ang="0">
                <a:pos x="47" y="123"/>
              </a:cxn>
              <a:cxn ang="0">
                <a:pos x="43" y="118"/>
              </a:cxn>
              <a:cxn ang="0">
                <a:pos x="44" y="111"/>
              </a:cxn>
              <a:cxn ang="0">
                <a:pos x="47" y="105"/>
              </a:cxn>
              <a:cxn ang="0">
                <a:pos x="47" y="98"/>
              </a:cxn>
              <a:cxn ang="0">
                <a:pos x="45" y="91"/>
              </a:cxn>
              <a:cxn ang="0">
                <a:pos x="42" y="88"/>
              </a:cxn>
              <a:cxn ang="0">
                <a:pos x="38" y="84"/>
              </a:cxn>
              <a:cxn ang="0">
                <a:pos x="34" y="78"/>
              </a:cxn>
              <a:cxn ang="0">
                <a:pos x="30" y="66"/>
              </a:cxn>
              <a:cxn ang="0">
                <a:pos x="30" y="54"/>
              </a:cxn>
              <a:cxn ang="0">
                <a:pos x="34" y="30"/>
              </a:cxn>
              <a:cxn ang="0">
                <a:pos x="0" y="0"/>
              </a:cxn>
              <a:cxn ang="0">
                <a:pos x="0" y="0"/>
              </a:cxn>
              <a:cxn ang="0">
                <a:pos x="10" y="1"/>
              </a:cxn>
              <a:cxn ang="0">
                <a:pos x="19" y="8"/>
              </a:cxn>
              <a:cxn ang="0">
                <a:pos x="31" y="17"/>
              </a:cxn>
              <a:cxn ang="0">
                <a:pos x="43" y="29"/>
              </a:cxn>
              <a:cxn ang="0">
                <a:pos x="53" y="41"/>
              </a:cxn>
              <a:cxn ang="0">
                <a:pos x="60" y="59"/>
              </a:cxn>
              <a:cxn ang="0">
                <a:pos x="65" y="76"/>
              </a:cxn>
              <a:cxn ang="0">
                <a:pos x="68" y="81"/>
              </a:cxn>
              <a:cxn ang="0">
                <a:pos x="70" y="83"/>
              </a:cxn>
            </a:cxnLst>
            <a:rect l="0" t="0" r="r" b="b"/>
            <a:pathLst>
              <a:path w="75" h="123">
                <a:moveTo>
                  <a:pt x="70" y="83"/>
                </a:moveTo>
                <a:lnTo>
                  <a:pt x="75" y="86"/>
                </a:lnTo>
                <a:lnTo>
                  <a:pt x="68" y="90"/>
                </a:lnTo>
                <a:lnTo>
                  <a:pt x="53" y="116"/>
                </a:lnTo>
                <a:lnTo>
                  <a:pt x="47" y="123"/>
                </a:lnTo>
                <a:lnTo>
                  <a:pt x="43" y="118"/>
                </a:lnTo>
                <a:lnTo>
                  <a:pt x="44" y="111"/>
                </a:lnTo>
                <a:lnTo>
                  <a:pt x="47" y="105"/>
                </a:lnTo>
                <a:lnTo>
                  <a:pt x="47" y="98"/>
                </a:lnTo>
                <a:lnTo>
                  <a:pt x="45" y="91"/>
                </a:lnTo>
                <a:lnTo>
                  <a:pt x="42" y="88"/>
                </a:lnTo>
                <a:lnTo>
                  <a:pt x="38" y="84"/>
                </a:lnTo>
                <a:lnTo>
                  <a:pt x="34" y="78"/>
                </a:lnTo>
                <a:lnTo>
                  <a:pt x="30" y="66"/>
                </a:lnTo>
                <a:lnTo>
                  <a:pt x="30" y="54"/>
                </a:lnTo>
                <a:lnTo>
                  <a:pt x="34" y="30"/>
                </a:lnTo>
                <a:lnTo>
                  <a:pt x="0" y="0"/>
                </a:lnTo>
                <a:lnTo>
                  <a:pt x="0" y="0"/>
                </a:lnTo>
                <a:lnTo>
                  <a:pt x="10" y="1"/>
                </a:lnTo>
                <a:lnTo>
                  <a:pt x="19" y="8"/>
                </a:lnTo>
                <a:lnTo>
                  <a:pt x="31" y="17"/>
                </a:lnTo>
                <a:lnTo>
                  <a:pt x="43" y="29"/>
                </a:lnTo>
                <a:lnTo>
                  <a:pt x="53" y="41"/>
                </a:lnTo>
                <a:lnTo>
                  <a:pt x="60" y="59"/>
                </a:lnTo>
                <a:lnTo>
                  <a:pt x="65" y="76"/>
                </a:lnTo>
                <a:lnTo>
                  <a:pt x="68" y="81"/>
                </a:lnTo>
                <a:lnTo>
                  <a:pt x="70" y="83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06" name="Freeform 14982"/>
          <p:cNvSpPr>
            <a:spLocks/>
          </p:cNvSpPr>
          <p:nvPr/>
        </p:nvSpPr>
        <p:spPr bwMode="auto">
          <a:xfrm>
            <a:off x="2032367" y="5329390"/>
            <a:ext cx="26764" cy="15860"/>
          </a:xfrm>
          <a:custGeom>
            <a:avLst/>
            <a:gdLst/>
            <a:ahLst/>
            <a:cxnLst>
              <a:cxn ang="0">
                <a:pos x="41" y="19"/>
              </a:cxn>
              <a:cxn ang="0">
                <a:pos x="49" y="19"/>
              </a:cxn>
              <a:cxn ang="0">
                <a:pos x="35" y="25"/>
              </a:cxn>
              <a:cxn ang="0">
                <a:pos x="23" y="31"/>
              </a:cxn>
              <a:cxn ang="0">
                <a:pos x="17" y="22"/>
              </a:cxn>
              <a:cxn ang="0">
                <a:pos x="13" y="15"/>
              </a:cxn>
              <a:cxn ang="0">
                <a:pos x="5" y="4"/>
              </a:cxn>
              <a:cxn ang="0">
                <a:pos x="0" y="0"/>
              </a:cxn>
              <a:cxn ang="0">
                <a:pos x="9" y="3"/>
              </a:cxn>
              <a:cxn ang="0">
                <a:pos x="25" y="14"/>
              </a:cxn>
              <a:cxn ang="0">
                <a:pos x="41" y="19"/>
              </a:cxn>
            </a:cxnLst>
            <a:rect l="0" t="0" r="r" b="b"/>
            <a:pathLst>
              <a:path w="49" h="31">
                <a:moveTo>
                  <a:pt x="41" y="19"/>
                </a:moveTo>
                <a:lnTo>
                  <a:pt x="49" y="19"/>
                </a:lnTo>
                <a:lnTo>
                  <a:pt x="35" y="25"/>
                </a:lnTo>
                <a:lnTo>
                  <a:pt x="23" y="31"/>
                </a:lnTo>
                <a:lnTo>
                  <a:pt x="17" y="22"/>
                </a:lnTo>
                <a:lnTo>
                  <a:pt x="13" y="15"/>
                </a:lnTo>
                <a:lnTo>
                  <a:pt x="5" y="4"/>
                </a:lnTo>
                <a:lnTo>
                  <a:pt x="0" y="0"/>
                </a:lnTo>
                <a:lnTo>
                  <a:pt x="9" y="3"/>
                </a:lnTo>
                <a:lnTo>
                  <a:pt x="25" y="14"/>
                </a:lnTo>
                <a:lnTo>
                  <a:pt x="41" y="1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08" name="Freeform 14984"/>
          <p:cNvSpPr>
            <a:spLocks/>
          </p:cNvSpPr>
          <p:nvPr/>
        </p:nvSpPr>
        <p:spPr bwMode="auto">
          <a:xfrm>
            <a:off x="2101956" y="5387548"/>
            <a:ext cx="13383" cy="13217"/>
          </a:xfrm>
          <a:custGeom>
            <a:avLst/>
            <a:gdLst/>
            <a:ahLst/>
            <a:cxnLst>
              <a:cxn ang="0">
                <a:pos x="21" y="6"/>
              </a:cxn>
              <a:cxn ang="0">
                <a:pos x="21" y="6"/>
              </a:cxn>
              <a:cxn ang="0">
                <a:pos x="12" y="10"/>
              </a:cxn>
              <a:cxn ang="0">
                <a:pos x="8" y="14"/>
              </a:cxn>
              <a:cxn ang="0">
                <a:pos x="3" y="21"/>
              </a:cxn>
              <a:cxn ang="0">
                <a:pos x="0" y="21"/>
              </a:cxn>
              <a:cxn ang="0">
                <a:pos x="2" y="8"/>
              </a:cxn>
              <a:cxn ang="0">
                <a:pos x="8" y="2"/>
              </a:cxn>
              <a:cxn ang="0">
                <a:pos x="14" y="0"/>
              </a:cxn>
              <a:cxn ang="0">
                <a:pos x="21" y="6"/>
              </a:cxn>
            </a:cxnLst>
            <a:rect l="0" t="0" r="r" b="b"/>
            <a:pathLst>
              <a:path w="21" h="21">
                <a:moveTo>
                  <a:pt x="21" y="6"/>
                </a:moveTo>
                <a:lnTo>
                  <a:pt x="21" y="6"/>
                </a:lnTo>
                <a:lnTo>
                  <a:pt x="12" y="10"/>
                </a:lnTo>
                <a:lnTo>
                  <a:pt x="8" y="14"/>
                </a:lnTo>
                <a:lnTo>
                  <a:pt x="3" y="21"/>
                </a:lnTo>
                <a:lnTo>
                  <a:pt x="0" y="21"/>
                </a:lnTo>
                <a:lnTo>
                  <a:pt x="2" y="8"/>
                </a:lnTo>
                <a:lnTo>
                  <a:pt x="8" y="2"/>
                </a:lnTo>
                <a:lnTo>
                  <a:pt x="14" y="0"/>
                </a:lnTo>
                <a:lnTo>
                  <a:pt x="21" y="6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10" name="Freeform 14986"/>
          <p:cNvSpPr>
            <a:spLocks/>
          </p:cNvSpPr>
          <p:nvPr/>
        </p:nvSpPr>
        <p:spPr bwMode="auto">
          <a:xfrm>
            <a:off x="2053779" y="5342607"/>
            <a:ext cx="26764" cy="42296"/>
          </a:xfrm>
          <a:custGeom>
            <a:avLst/>
            <a:gdLst/>
            <a:ahLst/>
            <a:cxnLst>
              <a:cxn ang="0">
                <a:pos x="9" y="33"/>
              </a:cxn>
              <a:cxn ang="0">
                <a:pos x="11" y="19"/>
              </a:cxn>
              <a:cxn ang="0">
                <a:pos x="9" y="13"/>
              </a:cxn>
              <a:cxn ang="0">
                <a:pos x="0" y="8"/>
              </a:cxn>
              <a:cxn ang="0">
                <a:pos x="0" y="3"/>
              </a:cxn>
              <a:cxn ang="0">
                <a:pos x="8" y="1"/>
              </a:cxn>
              <a:cxn ang="0">
                <a:pos x="16" y="0"/>
              </a:cxn>
              <a:cxn ang="0">
                <a:pos x="23" y="1"/>
              </a:cxn>
              <a:cxn ang="0">
                <a:pos x="24" y="6"/>
              </a:cxn>
              <a:cxn ang="0">
                <a:pos x="38" y="16"/>
              </a:cxn>
              <a:cxn ang="0">
                <a:pos x="42" y="22"/>
              </a:cxn>
              <a:cxn ang="0">
                <a:pos x="45" y="23"/>
              </a:cxn>
              <a:cxn ang="0">
                <a:pos x="47" y="25"/>
              </a:cxn>
              <a:cxn ang="0">
                <a:pos x="51" y="26"/>
              </a:cxn>
              <a:cxn ang="0">
                <a:pos x="51" y="31"/>
              </a:cxn>
              <a:cxn ang="0">
                <a:pos x="47" y="34"/>
              </a:cxn>
              <a:cxn ang="0">
                <a:pos x="45" y="35"/>
              </a:cxn>
              <a:cxn ang="0">
                <a:pos x="44" y="37"/>
              </a:cxn>
              <a:cxn ang="0">
                <a:pos x="46" y="45"/>
              </a:cxn>
              <a:cxn ang="0">
                <a:pos x="49" y="52"/>
              </a:cxn>
              <a:cxn ang="0">
                <a:pos x="51" y="59"/>
              </a:cxn>
              <a:cxn ang="0">
                <a:pos x="44" y="64"/>
              </a:cxn>
              <a:cxn ang="0">
                <a:pos x="41" y="61"/>
              </a:cxn>
              <a:cxn ang="0">
                <a:pos x="37" y="54"/>
              </a:cxn>
              <a:cxn ang="0">
                <a:pos x="32" y="41"/>
              </a:cxn>
              <a:cxn ang="0">
                <a:pos x="27" y="41"/>
              </a:cxn>
              <a:cxn ang="0">
                <a:pos x="28" y="49"/>
              </a:cxn>
              <a:cxn ang="0">
                <a:pos x="35" y="61"/>
              </a:cxn>
              <a:cxn ang="0">
                <a:pos x="36" y="70"/>
              </a:cxn>
              <a:cxn ang="0">
                <a:pos x="33" y="78"/>
              </a:cxn>
              <a:cxn ang="0">
                <a:pos x="24" y="75"/>
              </a:cxn>
              <a:cxn ang="0">
                <a:pos x="15" y="68"/>
              </a:cxn>
              <a:cxn ang="0">
                <a:pos x="9" y="64"/>
              </a:cxn>
              <a:cxn ang="0">
                <a:pos x="8" y="61"/>
              </a:cxn>
              <a:cxn ang="0">
                <a:pos x="1" y="51"/>
              </a:cxn>
              <a:cxn ang="0">
                <a:pos x="0" y="50"/>
              </a:cxn>
              <a:cxn ang="0">
                <a:pos x="1" y="43"/>
              </a:cxn>
              <a:cxn ang="0">
                <a:pos x="8" y="37"/>
              </a:cxn>
              <a:cxn ang="0">
                <a:pos x="9" y="33"/>
              </a:cxn>
            </a:cxnLst>
            <a:rect l="0" t="0" r="r" b="b"/>
            <a:pathLst>
              <a:path w="51" h="78">
                <a:moveTo>
                  <a:pt x="9" y="33"/>
                </a:moveTo>
                <a:lnTo>
                  <a:pt x="11" y="19"/>
                </a:lnTo>
                <a:lnTo>
                  <a:pt x="9" y="13"/>
                </a:lnTo>
                <a:lnTo>
                  <a:pt x="0" y="8"/>
                </a:lnTo>
                <a:lnTo>
                  <a:pt x="0" y="3"/>
                </a:lnTo>
                <a:lnTo>
                  <a:pt x="8" y="1"/>
                </a:lnTo>
                <a:lnTo>
                  <a:pt x="16" y="0"/>
                </a:lnTo>
                <a:lnTo>
                  <a:pt x="23" y="1"/>
                </a:lnTo>
                <a:lnTo>
                  <a:pt x="24" y="6"/>
                </a:lnTo>
                <a:lnTo>
                  <a:pt x="38" y="16"/>
                </a:lnTo>
                <a:lnTo>
                  <a:pt x="42" y="22"/>
                </a:lnTo>
                <a:lnTo>
                  <a:pt x="45" y="23"/>
                </a:lnTo>
                <a:lnTo>
                  <a:pt x="47" y="25"/>
                </a:lnTo>
                <a:lnTo>
                  <a:pt x="51" y="26"/>
                </a:lnTo>
                <a:lnTo>
                  <a:pt x="51" y="31"/>
                </a:lnTo>
                <a:lnTo>
                  <a:pt x="47" y="34"/>
                </a:lnTo>
                <a:lnTo>
                  <a:pt x="45" y="35"/>
                </a:lnTo>
                <a:lnTo>
                  <a:pt x="44" y="37"/>
                </a:lnTo>
                <a:lnTo>
                  <a:pt x="46" y="45"/>
                </a:lnTo>
                <a:lnTo>
                  <a:pt x="49" y="52"/>
                </a:lnTo>
                <a:lnTo>
                  <a:pt x="51" y="59"/>
                </a:lnTo>
                <a:lnTo>
                  <a:pt x="44" y="64"/>
                </a:lnTo>
                <a:lnTo>
                  <a:pt x="41" y="61"/>
                </a:lnTo>
                <a:lnTo>
                  <a:pt x="37" y="54"/>
                </a:lnTo>
                <a:lnTo>
                  <a:pt x="32" y="41"/>
                </a:lnTo>
                <a:lnTo>
                  <a:pt x="27" y="41"/>
                </a:lnTo>
                <a:lnTo>
                  <a:pt x="28" y="49"/>
                </a:lnTo>
                <a:lnTo>
                  <a:pt x="35" y="61"/>
                </a:lnTo>
                <a:lnTo>
                  <a:pt x="36" y="70"/>
                </a:lnTo>
                <a:lnTo>
                  <a:pt x="33" y="78"/>
                </a:lnTo>
                <a:lnTo>
                  <a:pt x="24" y="75"/>
                </a:lnTo>
                <a:lnTo>
                  <a:pt x="15" y="68"/>
                </a:lnTo>
                <a:lnTo>
                  <a:pt x="9" y="64"/>
                </a:lnTo>
                <a:lnTo>
                  <a:pt x="8" y="61"/>
                </a:lnTo>
                <a:lnTo>
                  <a:pt x="1" y="51"/>
                </a:lnTo>
                <a:lnTo>
                  <a:pt x="0" y="50"/>
                </a:lnTo>
                <a:lnTo>
                  <a:pt x="1" y="43"/>
                </a:lnTo>
                <a:lnTo>
                  <a:pt x="8" y="37"/>
                </a:lnTo>
                <a:lnTo>
                  <a:pt x="9" y="33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12" name="Freeform 14988"/>
          <p:cNvSpPr>
            <a:spLocks/>
          </p:cNvSpPr>
          <p:nvPr/>
        </p:nvSpPr>
        <p:spPr bwMode="auto">
          <a:xfrm>
            <a:off x="2061809" y="5384903"/>
            <a:ext cx="37470" cy="52870"/>
          </a:xfrm>
          <a:custGeom>
            <a:avLst/>
            <a:gdLst/>
            <a:ahLst/>
            <a:cxnLst>
              <a:cxn ang="0">
                <a:pos x="63" y="72"/>
              </a:cxn>
              <a:cxn ang="0">
                <a:pos x="69" y="78"/>
              </a:cxn>
              <a:cxn ang="0">
                <a:pos x="36" y="86"/>
              </a:cxn>
              <a:cxn ang="0">
                <a:pos x="23" y="93"/>
              </a:cxn>
              <a:cxn ang="0">
                <a:pos x="14" y="103"/>
              </a:cxn>
              <a:cxn ang="0">
                <a:pos x="10" y="103"/>
              </a:cxn>
              <a:cxn ang="0">
                <a:pos x="10" y="90"/>
              </a:cxn>
              <a:cxn ang="0">
                <a:pos x="6" y="81"/>
              </a:cxn>
              <a:cxn ang="0">
                <a:pos x="3" y="73"/>
              </a:cxn>
              <a:cxn ang="0">
                <a:pos x="0" y="65"/>
              </a:cxn>
              <a:cxn ang="0">
                <a:pos x="3" y="53"/>
              </a:cxn>
              <a:cxn ang="0">
                <a:pos x="13" y="38"/>
              </a:cxn>
              <a:cxn ang="0">
                <a:pos x="14" y="27"/>
              </a:cxn>
              <a:cxn ang="0">
                <a:pos x="10" y="27"/>
              </a:cxn>
              <a:cxn ang="0">
                <a:pos x="10" y="38"/>
              </a:cxn>
              <a:cxn ang="0">
                <a:pos x="4" y="22"/>
              </a:cxn>
              <a:cxn ang="0">
                <a:pos x="10" y="11"/>
              </a:cxn>
              <a:cxn ang="0">
                <a:pos x="22" y="5"/>
              </a:cxn>
              <a:cxn ang="0">
                <a:pos x="36" y="0"/>
              </a:cxn>
              <a:cxn ang="0">
                <a:pos x="48" y="10"/>
              </a:cxn>
              <a:cxn ang="0">
                <a:pos x="46" y="31"/>
              </a:cxn>
              <a:cxn ang="0">
                <a:pos x="31" y="65"/>
              </a:cxn>
              <a:cxn ang="0">
                <a:pos x="37" y="65"/>
              </a:cxn>
              <a:cxn ang="0">
                <a:pos x="41" y="56"/>
              </a:cxn>
              <a:cxn ang="0">
                <a:pos x="55" y="65"/>
              </a:cxn>
              <a:cxn ang="0">
                <a:pos x="63" y="72"/>
              </a:cxn>
            </a:cxnLst>
            <a:rect l="0" t="0" r="r" b="b"/>
            <a:pathLst>
              <a:path w="69" h="103">
                <a:moveTo>
                  <a:pt x="63" y="72"/>
                </a:moveTo>
                <a:lnTo>
                  <a:pt x="69" y="78"/>
                </a:lnTo>
                <a:lnTo>
                  <a:pt x="36" y="86"/>
                </a:lnTo>
                <a:lnTo>
                  <a:pt x="23" y="93"/>
                </a:lnTo>
                <a:lnTo>
                  <a:pt x="14" y="103"/>
                </a:lnTo>
                <a:lnTo>
                  <a:pt x="10" y="103"/>
                </a:lnTo>
                <a:lnTo>
                  <a:pt x="10" y="90"/>
                </a:lnTo>
                <a:lnTo>
                  <a:pt x="6" y="81"/>
                </a:lnTo>
                <a:lnTo>
                  <a:pt x="3" y="73"/>
                </a:lnTo>
                <a:lnTo>
                  <a:pt x="0" y="65"/>
                </a:lnTo>
                <a:lnTo>
                  <a:pt x="3" y="53"/>
                </a:lnTo>
                <a:lnTo>
                  <a:pt x="13" y="38"/>
                </a:lnTo>
                <a:lnTo>
                  <a:pt x="14" y="27"/>
                </a:lnTo>
                <a:lnTo>
                  <a:pt x="10" y="27"/>
                </a:lnTo>
                <a:lnTo>
                  <a:pt x="10" y="38"/>
                </a:lnTo>
                <a:lnTo>
                  <a:pt x="4" y="22"/>
                </a:lnTo>
                <a:lnTo>
                  <a:pt x="10" y="11"/>
                </a:lnTo>
                <a:lnTo>
                  <a:pt x="22" y="5"/>
                </a:lnTo>
                <a:lnTo>
                  <a:pt x="36" y="0"/>
                </a:lnTo>
                <a:lnTo>
                  <a:pt x="48" y="10"/>
                </a:lnTo>
                <a:lnTo>
                  <a:pt x="46" y="31"/>
                </a:lnTo>
                <a:lnTo>
                  <a:pt x="31" y="65"/>
                </a:lnTo>
                <a:lnTo>
                  <a:pt x="37" y="65"/>
                </a:lnTo>
                <a:lnTo>
                  <a:pt x="41" y="56"/>
                </a:lnTo>
                <a:lnTo>
                  <a:pt x="55" y="65"/>
                </a:lnTo>
                <a:lnTo>
                  <a:pt x="63" y="7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14" name="Freeform 14990"/>
          <p:cNvSpPr>
            <a:spLocks/>
          </p:cNvSpPr>
          <p:nvPr/>
        </p:nvSpPr>
        <p:spPr bwMode="auto">
          <a:xfrm>
            <a:off x="2018984" y="5332033"/>
            <a:ext cx="42823" cy="95166"/>
          </a:xfrm>
          <a:custGeom>
            <a:avLst/>
            <a:gdLst/>
            <a:ahLst/>
            <a:cxnLst>
              <a:cxn ang="0">
                <a:pos x="53" y="137"/>
              </a:cxn>
              <a:cxn ang="0">
                <a:pos x="63" y="146"/>
              </a:cxn>
              <a:cxn ang="0">
                <a:pos x="70" y="160"/>
              </a:cxn>
              <a:cxn ang="0">
                <a:pos x="70" y="173"/>
              </a:cxn>
              <a:cxn ang="0">
                <a:pos x="58" y="179"/>
              </a:cxn>
              <a:cxn ang="0">
                <a:pos x="42" y="172"/>
              </a:cxn>
              <a:cxn ang="0">
                <a:pos x="26" y="156"/>
              </a:cxn>
              <a:cxn ang="0">
                <a:pos x="12" y="138"/>
              </a:cxn>
              <a:cxn ang="0">
                <a:pos x="5" y="122"/>
              </a:cxn>
              <a:cxn ang="0">
                <a:pos x="2" y="112"/>
              </a:cxn>
              <a:cxn ang="0">
                <a:pos x="2" y="103"/>
              </a:cxn>
              <a:cxn ang="0">
                <a:pos x="5" y="84"/>
              </a:cxn>
              <a:cxn ang="0">
                <a:pos x="3" y="84"/>
              </a:cxn>
              <a:cxn ang="0">
                <a:pos x="2" y="79"/>
              </a:cxn>
              <a:cxn ang="0">
                <a:pos x="0" y="69"/>
              </a:cxn>
              <a:cxn ang="0">
                <a:pos x="2" y="66"/>
              </a:cxn>
              <a:cxn ang="0">
                <a:pos x="14" y="64"/>
              </a:cxn>
              <a:cxn ang="0">
                <a:pos x="18" y="62"/>
              </a:cxn>
              <a:cxn ang="0">
                <a:pos x="23" y="45"/>
              </a:cxn>
              <a:cxn ang="0">
                <a:pos x="18" y="29"/>
              </a:cxn>
              <a:cxn ang="0">
                <a:pos x="0" y="0"/>
              </a:cxn>
              <a:cxn ang="0">
                <a:pos x="15" y="0"/>
              </a:cxn>
              <a:cxn ang="0">
                <a:pos x="22" y="3"/>
              </a:cxn>
              <a:cxn ang="0">
                <a:pos x="27" y="8"/>
              </a:cxn>
              <a:cxn ang="0">
                <a:pos x="33" y="19"/>
              </a:cxn>
              <a:cxn ang="0">
                <a:pos x="37" y="23"/>
              </a:cxn>
              <a:cxn ang="0">
                <a:pos x="54" y="28"/>
              </a:cxn>
              <a:cxn ang="0">
                <a:pos x="63" y="36"/>
              </a:cxn>
              <a:cxn ang="0">
                <a:pos x="67" y="47"/>
              </a:cxn>
              <a:cxn ang="0">
                <a:pos x="67" y="56"/>
              </a:cxn>
              <a:cxn ang="0">
                <a:pos x="62" y="61"/>
              </a:cxn>
              <a:cxn ang="0">
                <a:pos x="59" y="65"/>
              </a:cxn>
              <a:cxn ang="0">
                <a:pos x="58" y="73"/>
              </a:cxn>
              <a:cxn ang="0">
                <a:pos x="59" y="76"/>
              </a:cxn>
              <a:cxn ang="0">
                <a:pos x="67" y="87"/>
              </a:cxn>
              <a:cxn ang="0">
                <a:pos x="69" y="89"/>
              </a:cxn>
              <a:cxn ang="0">
                <a:pos x="76" y="95"/>
              </a:cxn>
              <a:cxn ang="0">
                <a:pos x="78" y="104"/>
              </a:cxn>
              <a:cxn ang="0">
                <a:pos x="74" y="112"/>
              </a:cxn>
              <a:cxn ang="0">
                <a:pos x="58" y="113"/>
              </a:cxn>
              <a:cxn ang="0">
                <a:pos x="58" y="117"/>
              </a:cxn>
              <a:cxn ang="0">
                <a:pos x="68" y="117"/>
              </a:cxn>
              <a:cxn ang="0">
                <a:pos x="74" y="122"/>
              </a:cxn>
              <a:cxn ang="0">
                <a:pos x="82" y="137"/>
              </a:cxn>
              <a:cxn ang="0">
                <a:pos x="82" y="140"/>
              </a:cxn>
              <a:cxn ang="0">
                <a:pos x="69" y="138"/>
              </a:cxn>
              <a:cxn ang="0">
                <a:pos x="61" y="134"/>
              </a:cxn>
              <a:cxn ang="0">
                <a:pos x="53" y="132"/>
              </a:cxn>
              <a:cxn ang="0">
                <a:pos x="44" y="137"/>
              </a:cxn>
              <a:cxn ang="0">
                <a:pos x="48" y="138"/>
              </a:cxn>
              <a:cxn ang="0">
                <a:pos x="49" y="138"/>
              </a:cxn>
              <a:cxn ang="0">
                <a:pos x="50" y="138"/>
              </a:cxn>
              <a:cxn ang="0">
                <a:pos x="53" y="137"/>
              </a:cxn>
            </a:cxnLst>
            <a:rect l="0" t="0" r="r" b="b"/>
            <a:pathLst>
              <a:path w="82" h="179">
                <a:moveTo>
                  <a:pt x="53" y="137"/>
                </a:moveTo>
                <a:lnTo>
                  <a:pt x="63" y="146"/>
                </a:lnTo>
                <a:lnTo>
                  <a:pt x="70" y="160"/>
                </a:lnTo>
                <a:lnTo>
                  <a:pt x="70" y="173"/>
                </a:lnTo>
                <a:lnTo>
                  <a:pt x="58" y="179"/>
                </a:lnTo>
                <a:lnTo>
                  <a:pt x="42" y="172"/>
                </a:lnTo>
                <a:lnTo>
                  <a:pt x="26" y="156"/>
                </a:lnTo>
                <a:lnTo>
                  <a:pt x="12" y="138"/>
                </a:lnTo>
                <a:lnTo>
                  <a:pt x="5" y="122"/>
                </a:lnTo>
                <a:lnTo>
                  <a:pt x="2" y="112"/>
                </a:lnTo>
                <a:lnTo>
                  <a:pt x="2" y="103"/>
                </a:lnTo>
                <a:lnTo>
                  <a:pt x="5" y="84"/>
                </a:lnTo>
                <a:lnTo>
                  <a:pt x="3" y="84"/>
                </a:lnTo>
                <a:lnTo>
                  <a:pt x="2" y="79"/>
                </a:lnTo>
                <a:lnTo>
                  <a:pt x="0" y="69"/>
                </a:lnTo>
                <a:lnTo>
                  <a:pt x="2" y="66"/>
                </a:lnTo>
                <a:lnTo>
                  <a:pt x="14" y="64"/>
                </a:lnTo>
                <a:lnTo>
                  <a:pt x="18" y="62"/>
                </a:lnTo>
                <a:lnTo>
                  <a:pt x="23" y="45"/>
                </a:lnTo>
                <a:lnTo>
                  <a:pt x="18" y="29"/>
                </a:lnTo>
                <a:lnTo>
                  <a:pt x="0" y="0"/>
                </a:lnTo>
                <a:lnTo>
                  <a:pt x="15" y="0"/>
                </a:lnTo>
                <a:lnTo>
                  <a:pt x="22" y="3"/>
                </a:lnTo>
                <a:lnTo>
                  <a:pt x="27" y="8"/>
                </a:lnTo>
                <a:lnTo>
                  <a:pt x="33" y="19"/>
                </a:lnTo>
                <a:lnTo>
                  <a:pt x="37" y="23"/>
                </a:lnTo>
                <a:lnTo>
                  <a:pt x="54" y="28"/>
                </a:lnTo>
                <a:lnTo>
                  <a:pt x="63" y="36"/>
                </a:lnTo>
                <a:lnTo>
                  <a:pt x="67" y="47"/>
                </a:lnTo>
                <a:lnTo>
                  <a:pt x="67" y="56"/>
                </a:lnTo>
                <a:lnTo>
                  <a:pt x="62" y="61"/>
                </a:lnTo>
                <a:lnTo>
                  <a:pt x="59" y="65"/>
                </a:lnTo>
                <a:lnTo>
                  <a:pt x="58" y="73"/>
                </a:lnTo>
                <a:lnTo>
                  <a:pt x="59" y="76"/>
                </a:lnTo>
                <a:lnTo>
                  <a:pt x="67" y="87"/>
                </a:lnTo>
                <a:lnTo>
                  <a:pt x="69" y="89"/>
                </a:lnTo>
                <a:lnTo>
                  <a:pt x="76" y="95"/>
                </a:lnTo>
                <a:lnTo>
                  <a:pt x="78" y="104"/>
                </a:lnTo>
                <a:lnTo>
                  <a:pt x="74" y="112"/>
                </a:lnTo>
                <a:lnTo>
                  <a:pt x="58" y="113"/>
                </a:lnTo>
                <a:lnTo>
                  <a:pt x="58" y="117"/>
                </a:lnTo>
                <a:lnTo>
                  <a:pt x="68" y="117"/>
                </a:lnTo>
                <a:lnTo>
                  <a:pt x="74" y="122"/>
                </a:lnTo>
                <a:lnTo>
                  <a:pt x="82" y="137"/>
                </a:lnTo>
                <a:lnTo>
                  <a:pt x="82" y="140"/>
                </a:lnTo>
                <a:lnTo>
                  <a:pt x="69" y="138"/>
                </a:lnTo>
                <a:lnTo>
                  <a:pt x="61" y="134"/>
                </a:lnTo>
                <a:lnTo>
                  <a:pt x="53" y="132"/>
                </a:lnTo>
                <a:lnTo>
                  <a:pt x="44" y="137"/>
                </a:lnTo>
                <a:lnTo>
                  <a:pt x="48" y="138"/>
                </a:lnTo>
                <a:lnTo>
                  <a:pt x="49" y="138"/>
                </a:lnTo>
                <a:lnTo>
                  <a:pt x="50" y="138"/>
                </a:lnTo>
                <a:lnTo>
                  <a:pt x="53" y="13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16" name="Freeform 14992"/>
          <p:cNvSpPr>
            <a:spLocks/>
          </p:cNvSpPr>
          <p:nvPr/>
        </p:nvSpPr>
        <p:spPr bwMode="auto">
          <a:xfrm>
            <a:off x="1001937" y="5379617"/>
            <a:ext cx="588818" cy="407097"/>
          </a:xfrm>
          <a:custGeom>
            <a:avLst/>
            <a:gdLst/>
            <a:ahLst/>
            <a:cxnLst>
              <a:cxn ang="0">
                <a:pos x="646" y="681"/>
              </a:cxn>
              <a:cxn ang="0">
                <a:pos x="672" y="532"/>
              </a:cxn>
              <a:cxn ang="0">
                <a:pos x="729" y="469"/>
              </a:cxn>
              <a:cxn ang="0">
                <a:pos x="750" y="439"/>
              </a:cxn>
              <a:cxn ang="0">
                <a:pos x="810" y="406"/>
              </a:cxn>
              <a:cxn ang="0">
                <a:pos x="828" y="450"/>
              </a:cxn>
              <a:cxn ang="0">
                <a:pos x="819" y="380"/>
              </a:cxn>
              <a:cxn ang="0">
                <a:pos x="757" y="301"/>
              </a:cxn>
              <a:cxn ang="0">
                <a:pos x="705" y="297"/>
              </a:cxn>
              <a:cxn ang="0">
                <a:pos x="653" y="263"/>
              </a:cxn>
              <a:cxn ang="0">
                <a:pos x="605" y="209"/>
              </a:cxn>
              <a:cxn ang="0">
                <a:pos x="546" y="227"/>
              </a:cxn>
              <a:cxn ang="0">
                <a:pos x="542" y="244"/>
              </a:cxn>
              <a:cxn ang="0">
                <a:pos x="528" y="262"/>
              </a:cxn>
              <a:cxn ang="0">
                <a:pos x="501" y="264"/>
              </a:cxn>
              <a:cxn ang="0">
                <a:pos x="501" y="249"/>
              </a:cxn>
              <a:cxn ang="0">
                <a:pos x="489" y="226"/>
              </a:cxn>
              <a:cxn ang="0">
                <a:pos x="486" y="185"/>
              </a:cxn>
              <a:cxn ang="0">
                <a:pos x="458" y="166"/>
              </a:cxn>
              <a:cxn ang="0">
                <a:pos x="452" y="171"/>
              </a:cxn>
              <a:cxn ang="0">
                <a:pos x="429" y="120"/>
              </a:cxn>
              <a:cxn ang="0">
                <a:pos x="433" y="109"/>
              </a:cxn>
              <a:cxn ang="0">
                <a:pos x="446" y="91"/>
              </a:cxn>
              <a:cxn ang="0">
                <a:pos x="438" y="77"/>
              </a:cxn>
              <a:cxn ang="0">
                <a:pos x="418" y="102"/>
              </a:cxn>
              <a:cxn ang="0">
                <a:pos x="396" y="98"/>
              </a:cxn>
              <a:cxn ang="0">
                <a:pos x="407" y="81"/>
              </a:cxn>
              <a:cxn ang="0">
                <a:pos x="451" y="31"/>
              </a:cxn>
              <a:cxn ang="0">
                <a:pos x="470" y="4"/>
              </a:cxn>
              <a:cxn ang="0">
                <a:pos x="573" y="8"/>
              </a:cxn>
              <a:cxn ang="0">
                <a:pos x="933" y="244"/>
              </a:cxn>
              <a:cxn ang="0">
                <a:pos x="1061" y="367"/>
              </a:cxn>
              <a:cxn ang="0">
                <a:pos x="1098" y="403"/>
              </a:cxn>
              <a:cxn ang="0">
                <a:pos x="1098" y="444"/>
              </a:cxn>
              <a:cxn ang="0">
                <a:pos x="1008" y="549"/>
              </a:cxn>
              <a:cxn ang="0">
                <a:pos x="994" y="585"/>
              </a:cxn>
              <a:cxn ang="0">
                <a:pos x="1010" y="644"/>
              </a:cxn>
              <a:cxn ang="0">
                <a:pos x="948" y="635"/>
              </a:cxn>
              <a:cxn ang="0">
                <a:pos x="957" y="693"/>
              </a:cxn>
              <a:cxn ang="0">
                <a:pos x="936" y="731"/>
              </a:cxn>
              <a:cxn ang="0">
                <a:pos x="950" y="754"/>
              </a:cxn>
              <a:cxn ang="0">
                <a:pos x="937" y="768"/>
              </a:cxn>
              <a:cxn ang="0">
                <a:pos x="781" y="687"/>
              </a:cxn>
              <a:cxn ang="0">
                <a:pos x="741" y="684"/>
              </a:cxn>
              <a:cxn ang="0">
                <a:pos x="725" y="689"/>
              </a:cxn>
              <a:cxn ang="0">
                <a:pos x="697" y="689"/>
              </a:cxn>
              <a:cxn ang="0">
                <a:pos x="671" y="698"/>
              </a:cxn>
              <a:cxn ang="0">
                <a:pos x="112" y="64"/>
              </a:cxn>
              <a:cxn ang="0">
                <a:pos x="89" y="63"/>
              </a:cxn>
              <a:cxn ang="0">
                <a:pos x="81" y="83"/>
              </a:cxn>
              <a:cxn ang="0">
                <a:pos x="71" y="94"/>
              </a:cxn>
              <a:cxn ang="0">
                <a:pos x="57" y="114"/>
              </a:cxn>
              <a:cxn ang="0">
                <a:pos x="0" y="110"/>
              </a:cxn>
              <a:cxn ang="0">
                <a:pos x="15" y="153"/>
              </a:cxn>
              <a:cxn ang="0">
                <a:pos x="72" y="204"/>
              </a:cxn>
              <a:cxn ang="0">
                <a:pos x="107" y="343"/>
              </a:cxn>
              <a:cxn ang="0">
                <a:pos x="133" y="357"/>
              </a:cxn>
              <a:cxn ang="0">
                <a:pos x="129" y="330"/>
              </a:cxn>
              <a:cxn ang="0">
                <a:pos x="131" y="260"/>
              </a:cxn>
              <a:cxn ang="0">
                <a:pos x="154" y="110"/>
              </a:cxn>
            </a:cxnLst>
            <a:rect l="0" t="0" r="r" b="b"/>
            <a:pathLst>
              <a:path w="1101" h="768">
                <a:moveTo>
                  <a:pt x="154" y="110"/>
                </a:moveTo>
                <a:lnTo>
                  <a:pt x="671" y="698"/>
                </a:lnTo>
                <a:lnTo>
                  <a:pt x="646" y="681"/>
                </a:lnTo>
                <a:lnTo>
                  <a:pt x="646" y="680"/>
                </a:lnTo>
                <a:lnTo>
                  <a:pt x="647" y="665"/>
                </a:lnTo>
                <a:lnTo>
                  <a:pt x="672" y="532"/>
                </a:lnTo>
                <a:lnTo>
                  <a:pt x="681" y="504"/>
                </a:lnTo>
                <a:lnTo>
                  <a:pt x="695" y="483"/>
                </a:lnTo>
                <a:lnTo>
                  <a:pt x="729" y="469"/>
                </a:lnTo>
                <a:lnTo>
                  <a:pt x="734" y="463"/>
                </a:lnTo>
                <a:lnTo>
                  <a:pt x="739" y="450"/>
                </a:lnTo>
                <a:lnTo>
                  <a:pt x="750" y="439"/>
                </a:lnTo>
                <a:lnTo>
                  <a:pt x="790" y="408"/>
                </a:lnTo>
                <a:lnTo>
                  <a:pt x="805" y="402"/>
                </a:lnTo>
                <a:lnTo>
                  <a:pt x="810" y="406"/>
                </a:lnTo>
                <a:lnTo>
                  <a:pt x="813" y="418"/>
                </a:lnTo>
                <a:lnTo>
                  <a:pt x="828" y="461"/>
                </a:lnTo>
                <a:lnTo>
                  <a:pt x="828" y="450"/>
                </a:lnTo>
                <a:lnTo>
                  <a:pt x="824" y="426"/>
                </a:lnTo>
                <a:lnTo>
                  <a:pt x="824" y="395"/>
                </a:lnTo>
                <a:lnTo>
                  <a:pt x="819" y="380"/>
                </a:lnTo>
                <a:lnTo>
                  <a:pt x="811" y="365"/>
                </a:lnTo>
                <a:lnTo>
                  <a:pt x="782" y="326"/>
                </a:lnTo>
                <a:lnTo>
                  <a:pt x="757" y="301"/>
                </a:lnTo>
                <a:lnTo>
                  <a:pt x="743" y="293"/>
                </a:lnTo>
                <a:lnTo>
                  <a:pt x="731" y="292"/>
                </a:lnTo>
                <a:lnTo>
                  <a:pt x="705" y="297"/>
                </a:lnTo>
                <a:lnTo>
                  <a:pt x="689" y="296"/>
                </a:lnTo>
                <a:lnTo>
                  <a:pt x="669" y="284"/>
                </a:lnTo>
                <a:lnTo>
                  <a:pt x="653" y="263"/>
                </a:lnTo>
                <a:lnTo>
                  <a:pt x="640" y="241"/>
                </a:lnTo>
                <a:lnTo>
                  <a:pt x="627" y="222"/>
                </a:lnTo>
                <a:lnTo>
                  <a:pt x="605" y="209"/>
                </a:lnTo>
                <a:lnTo>
                  <a:pt x="584" y="205"/>
                </a:lnTo>
                <a:lnTo>
                  <a:pt x="563" y="212"/>
                </a:lnTo>
                <a:lnTo>
                  <a:pt x="546" y="227"/>
                </a:lnTo>
                <a:lnTo>
                  <a:pt x="544" y="234"/>
                </a:lnTo>
                <a:lnTo>
                  <a:pt x="544" y="240"/>
                </a:lnTo>
                <a:lnTo>
                  <a:pt x="542" y="244"/>
                </a:lnTo>
                <a:lnTo>
                  <a:pt x="535" y="246"/>
                </a:lnTo>
                <a:lnTo>
                  <a:pt x="531" y="249"/>
                </a:lnTo>
                <a:lnTo>
                  <a:pt x="528" y="262"/>
                </a:lnTo>
                <a:lnTo>
                  <a:pt x="526" y="264"/>
                </a:lnTo>
                <a:lnTo>
                  <a:pt x="503" y="263"/>
                </a:lnTo>
                <a:lnTo>
                  <a:pt x="501" y="264"/>
                </a:lnTo>
                <a:lnTo>
                  <a:pt x="497" y="259"/>
                </a:lnTo>
                <a:lnTo>
                  <a:pt x="499" y="254"/>
                </a:lnTo>
                <a:lnTo>
                  <a:pt x="501" y="249"/>
                </a:lnTo>
                <a:lnTo>
                  <a:pt x="501" y="241"/>
                </a:lnTo>
                <a:lnTo>
                  <a:pt x="499" y="236"/>
                </a:lnTo>
                <a:lnTo>
                  <a:pt x="489" y="226"/>
                </a:lnTo>
                <a:lnTo>
                  <a:pt x="488" y="220"/>
                </a:lnTo>
                <a:lnTo>
                  <a:pt x="488" y="201"/>
                </a:lnTo>
                <a:lnTo>
                  <a:pt x="486" y="185"/>
                </a:lnTo>
                <a:lnTo>
                  <a:pt x="479" y="176"/>
                </a:lnTo>
                <a:lnTo>
                  <a:pt x="461" y="162"/>
                </a:lnTo>
                <a:lnTo>
                  <a:pt x="458" y="166"/>
                </a:lnTo>
                <a:lnTo>
                  <a:pt x="458" y="168"/>
                </a:lnTo>
                <a:lnTo>
                  <a:pt x="457" y="171"/>
                </a:lnTo>
                <a:lnTo>
                  <a:pt x="452" y="171"/>
                </a:lnTo>
                <a:lnTo>
                  <a:pt x="451" y="152"/>
                </a:lnTo>
                <a:lnTo>
                  <a:pt x="444" y="140"/>
                </a:lnTo>
                <a:lnTo>
                  <a:pt x="429" y="120"/>
                </a:lnTo>
                <a:lnTo>
                  <a:pt x="427" y="111"/>
                </a:lnTo>
                <a:lnTo>
                  <a:pt x="428" y="109"/>
                </a:lnTo>
                <a:lnTo>
                  <a:pt x="433" y="109"/>
                </a:lnTo>
                <a:lnTo>
                  <a:pt x="438" y="106"/>
                </a:lnTo>
                <a:lnTo>
                  <a:pt x="443" y="98"/>
                </a:lnTo>
                <a:lnTo>
                  <a:pt x="446" y="91"/>
                </a:lnTo>
                <a:lnTo>
                  <a:pt x="447" y="85"/>
                </a:lnTo>
                <a:lnTo>
                  <a:pt x="443" y="77"/>
                </a:lnTo>
                <a:lnTo>
                  <a:pt x="438" y="77"/>
                </a:lnTo>
                <a:lnTo>
                  <a:pt x="433" y="89"/>
                </a:lnTo>
                <a:lnTo>
                  <a:pt x="427" y="97"/>
                </a:lnTo>
                <a:lnTo>
                  <a:pt x="418" y="102"/>
                </a:lnTo>
                <a:lnTo>
                  <a:pt x="407" y="106"/>
                </a:lnTo>
                <a:lnTo>
                  <a:pt x="398" y="105"/>
                </a:lnTo>
                <a:lnTo>
                  <a:pt x="396" y="98"/>
                </a:lnTo>
                <a:lnTo>
                  <a:pt x="399" y="86"/>
                </a:lnTo>
                <a:lnTo>
                  <a:pt x="395" y="77"/>
                </a:lnTo>
                <a:lnTo>
                  <a:pt x="407" y="81"/>
                </a:lnTo>
                <a:lnTo>
                  <a:pt x="417" y="78"/>
                </a:lnTo>
                <a:lnTo>
                  <a:pt x="423" y="72"/>
                </a:lnTo>
                <a:lnTo>
                  <a:pt x="451" y="31"/>
                </a:lnTo>
                <a:lnTo>
                  <a:pt x="455" y="21"/>
                </a:lnTo>
                <a:lnTo>
                  <a:pt x="462" y="10"/>
                </a:lnTo>
                <a:lnTo>
                  <a:pt x="470" y="4"/>
                </a:lnTo>
                <a:lnTo>
                  <a:pt x="480" y="1"/>
                </a:lnTo>
                <a:lnTo>
                  <a:pt x="509" y="0"/>
                </a:lnTo>
                <a:lnTo>
                  <a:pt x="573" y="8"/>
                </a:lnTo>
                <a:lnTo>
                  <a:pt x="681" y="103"/>
                </a:lnTo>
                <a:lnTo>
                  <a:pt x="912" y="227"/>
                </a:lnTo>
                <a:lnTo>
                  <a:pt x="933" y="244"/>
                </a:lnTo>
                <a:lnTo>
                  <a:pt x="966" y="267"/>
                </a:lnTo>
                <a:lnTo>
                  <a:pt x="984" y="283"/>
                </a:lnTo>
                <a:lnTo>
                  <a:pt x="1061" y="367"/>
                </a:lnTo>
                <a:lnTo>
                  <a:pt x="1073" y="377"/>
                </a:lnTo>
                <a:lnTo>
                  <a:pt x="1093" y="395"/>
                </a:lnTo>
                <a:lnTo>
                  <a:pt x="1098" y="403"/>
                </a:lnTo>
                <a:lnTo>
                  <a:pt x="1101" y="412"/>
                </a:lnTo>
                <a:lnTo>
                  <a:pt x="1101" y="426"/>
                </a:lnTo>
                <a:lnTo>
                  <a:pt x="1098" y="444"/>
                </a:lnTo>
                <a:lnTo>
                  <a:pt x="1094" y="460"/>
                </a:lnTo>
                <a:lnTo>
                  <a:pt x="1084" y="477"/>
                </a:lnTo>
                <a:lnTo>
                  <a:pt x="1008" y="549"/>
                </a:lnTo>
                <a:lnTo>
                  <a:pt x="994" y="566"/>
                </a:lnTo>
                <a:lnTo>
                  <a:pt x="991" y="579"/>
                </a:lnTo>
                <a:lnTo>
                  <a:pt x="994" y="585"/>
                </a:lnTo>
                <a:lnTo>
                  <a:pt x="1001" y="591"/>
                </a:lnTo>
                <a:lnTo>
                  <a:pt x="1011" y="606"/>
                </a:lnTo>
                <a:lnTo>
                  <a:pt x="1010" y="644"/>
                </a:lnTo>
                <a:lnTo>
                  <a:pt x="966" y="633"/>
                </a:lnTo>
                <a:lnTo>
                  <a:pt x="954" y="632"/>
                </a:lnTo>
                <a:lnTo>
                  <a:pt x="948" y="635"/>
                </a:lnTo>
                <a:lnTo>
                  <a:pt x="945" y="643"/>
                </a:lnTo>
                <a:lnTo>
                  <a:pt x="955" y="680"/>
                </a:lnTo>
                <a:lnTo>
                  <a:pt x="957" y="693"/>
                </a:lnTo>
                <a:lnTo>
                  <a:pt x="951" y="704"/>
                </a:lnTo>
                <a:lnTo>
                  <a:pt x="938" y="723"/>
                </a:lnTo>
                <a:lnTo>
                  <a:pt x="936" y="731"/>
                </a:lnTo>
                <a:lnTo>
                  <a:pt x="938" y="740"/>
                </a:lnTo>
                <a:lnTo>
                  <a:pt x="948" y="751"/>
                </a:lnTo>
                <a:lnTo>
                  <a:pt x="950" y="754"/>
                </a:lnTo>
                <a:lnTo>
                  <a:pt x="949" y="758"/>
                </a:lnTo>
                <a:lnTo>
                  <a:pt x="946" y="762"/>
                </a:lnTo>
                <a:lnTo>
                  <a:pt x="937" y="768"/>
                </a:lnTo>
                <a:lnTo>
                  <a:pt x="911" y="760"/>
                </a:lnTo>
                <a:lnTo>
                  <a:pt x="811" y="708"/>
                </a:lnTo>
                <a:lnTo>
                  <a:pt x="781" y="687"/>
                </a:lnTo>
                <a:lnTo>
                  <a:pt x="770" y="684"/>
                </a:lnTo>
                <a:lnTo>
                  <a:pt x="751" y="686"/>
                </a:lnTo>
                <a:lnTo>
                  <a:pt x="741" y="684"/>
                </a:lnTo>
                <a:lnTo>
                  <a:pt x="734" y="683"/>
                </a:lnTo>
                <a:lnTo>
                  <a:pt x="729" y="685"/>
                </a:lnTo>
                <a:lnTo>
                  <a:pt x="725" y="689"/>
                </a:lnTo>
                <a:lnTo>
                  <a:pt x="720" y="691"/>
                </a:lnTo>
                <a:lnTo>
                  <a:pt x="713" y="691"/>
                </a:lnTo>
                <a:lnTo>
                  <a:pt x="697" y="689"/>
                </a:lnTo>
                <a:lnTo>
                  <a:pt x="680" y="699"/>
                </a:lnTo>
                <a:lnTo>
                  <a:pt x="674" y="699"/>
                </a:lnTo>
                <a:lnTo>
                  <a:pt x="671" y="698"/>
                </a:lnTo>
                <a:lnTo>
                  <a:pt x="154" y="110"/>
                </a:lnTo>
                <a:lnTo>
                  <a:pt x="106" y="59"/>
                </a:lnTo>
                <a:lnTo>
                  <a:pt x="112" y="64"/>
                </a:lnTo>
                <a:lnTo>
                  <a:pt x="104" y="56"/>
                </a:lnTo>
                <a:lnTo>
                  <a:pt x="96" y="57"/>
                </a:lnTo>
                <a:lnTo>
                  <a:pt x="89" y="63"/>
                </a:lnTo>
                <a:lnTo>
                  <a:pt x="85" y="68"/>
                </a:lnTo>
                <a:lnTo>
                  <a:pt x="82" y="75"/>
                </a:lnTo>
                <a:lnTo>
                  <a:pt x="81" y="83"/>
                </a:lnTo>
                <a:lnTo>
                  <a:pt x="79" y="89"/>
                </a:lnTo>
                <a:lnTo>
                  <a:pt x="73" y="92"/>
                </a:lnTo>
                <a:lnTo>
                  <a:pt x="71" y="94"/>
                </a:lnTo>
                <a:lnTo>
                  <a:pt x="64" y="105"/>
                </a:lnTo>
                <a:lnTo>
                  <a:pt x="62" y="108"/>
                </a:lnTo>
                <a:lnTo>
                  <a:pt x="57" y="114"/>
                </a:lnTo>
                <a:lnTo>
                  <a:pt x="44" y="115"/>
                </a:lnTo>
                <a:lnTo>
                  <a:pt x="3" y="109"/>
                </a:lnTo>
                <a:lnTo>
                  <a:pt x="0" y="110"/>
                </a:lnTo>
                <a:lnTo>
                  <a:pt x="2" y="118"/>
                </a:lnTo>
                <a:lnTo>
                  <a:pt x="8" y="144"/>
                </a:lnTo>
                <a:lnTo>
                  <a:pt x="15" y="153"/>
                </a:lnTo>
                <a:lnTo>
                  <a:pt x="40" y="167"/>
                </a:lnTo>
                <a:lnTo>
                  <a:pt x="59" y="183"/>
                </a:lnTo>
                <a:lnTo>
                  <a:pt x="72" y="204"/>
                </a:lnTo>
                <a:lnTo>
                  <a:pt x="89" y="255"/>
                </a:lnTo>
                <a:lnTo>
                  <a:pt x="98" y="312"/>
                </a:lnTo>
                <a:lnTo>
                  <a:pt x="107" y="343"/>
                </a:lnTo>
                <a:lnTo>
                  <a:pt x="121" y="348"/>
                </a:lnTo>
                <a:lnTo>
                  <a:pt x="123" y="352"/>
                </a:lnTo>
                <a:lnTo>
                  <a:pt x="133" y="357"/>
                </a:lnTo>
                <a:lnTo>
                  <a:pt x="131" y="346"/>
                </a:lnTo>
                <a:lnTo>
                  <a:pt x="129" y="338"/>
                </a:lnTo>
                <a:lnTo>
                  <a:pt x="129" y="330"/>
                </a:lnTo>
                <a:lnTo>
                  <a:pt x="133" y="315"/>
                </a:lnTo>
                <a:lnTo>
                  <a:pt x="122" y="297"/>
                </a:lnTo>
                <a:lnTo>
                  <a:pt x="131" y="260"/>
                </a:lnTo>
                <a:lnTo>
                  <a:pt x="156" y="194"/>
                </a:lnTo>
                <a:lnTo>
                  <a:pt x="156" y="122"/>
                </a:lnTo>
                <a:lnTo>
                  <a:pt x="154" y="11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18" name="Freeform 14994"/>
          <p:cNvSpPr>
            <a:spLocks/>
          </p:cNvSpPr>
          <p:nvPr/>
        </p:nvSpPr>
        <p:spPr bwMode="auto">
          <a:xfrm>
            <a:off x="1588077" y="5202502"/>
            <a:ext cx="428231" cy="219409"/>
          </a:xfrm>
          <a:custGeom>
            <a:avLst/>
            <a:gdLst/>
            <a:ahLst/>
            <a:cxnLst>
              <a:cxn ang="0">
                <a:pos x="800" y="322"/>
              </a:cxn>
              <a:cxn ang="0">
                <a:pos x="784" y="347"/>
              </a:cxn>
              <a:cxn ang="0">
                <a:pos x="745" y="341"/>
              </a:cxn>
              <a:cxn ang="0">
                <a:pos x="745" y="356"/>
              </a:cxn>
              <a:cxn ang="0">
                <a:pos x="735" y="366"/>
              </a:cxn>
              <a:cxn ang="0">
                <a:pos x="717" y="389"/>
              </a:cxn>
              <a:cxn ang="0">
                <a:pos x="701" y="386"/>
              </a:cxn>
              <a:cxn ang="0">
                <a:pos x="691" y="365"/>
              </a:cxn>
              <a:cxn ang="0">
                <a:pos x="702" y="402"/>
              </a:cxn>
              <a:cxn ang="0">
                <a:pos x="694" y="416"/>
              </a:cxn>
              <a:cxn ang="0">
                <a:pos x="617" y="416"/>
              </a:cxn>
              <a:cxn ang="0">
                <a:pos x="600" y="402"/>
              </a:cxn>
              <a:cxn ang="0">
                <a:pos x="600" y="376"/>
              </a:cxn>
              <a:cxn ang="0">
                <a:pos x="565" y="363"/>
              </a:cxn>
              <a:cxn ang="0">
                <a:pos x="517" y="312"/>
              </a:cxn>
              <a:cxn ang="0">
                <a:pos x="489" y="298"/>
              </a:cxn>
              <a:cxn ang="0">
                <a:pos x="395" y="302"/>
              </a:cxn>
              <a:cxn ang="0">
                <a:pos x="363" y="326"/>
              </a:cxn>
              <a:cxn ang="0">
                <a:pos x="287" y="321"/>
              </a:cxn>
              <a:cxn ang="0">
                <a:pos x="85" y="148"/>
              </a:cxn>
              <a:cxn ang="0">
                <a:pos x="16" y="77"/>
              </a:cxn>
              <a:cxn ang="0">
                <a:pos x="2" y="62"/>
              </a:cxn>
              <a:cxn ang="0">
                <a:pos x="72" y="34"/>
              </a:cxn>
              <a:cxn ang="0">
                <a:pos x="114" y="10"/>
              </a:cxn>
              <a:cxn ang="0">
                <a:pos x="161" y="19"/>
              </a:cxn>
              <a:cxn ang="0">
                <a:pos x="200" y="81"/>
              </a:cxn>
              <a:cxn ang="0">
                <a:pos x="220" y="126"/>
              </a:cxn>
              <a:cxn ang="0">
                <a:pos x="252" y="127"/>
              </a:cxn>
              <a:cxn ang="0">
                <a:pos x="267" y="87"/>
              </a:cxn>
              <a:cxn ang="0">
                <a:pos x="306" y="127"/>
              </a:cxn>
              <a:cxn ang="0">
                <a:pos x="358" y="154"/>
              </a:cxn>
              <a:cxn ang="0">
                <a:pos x="428" y="174"/>
              </a:cxn>
              <a:cxn ang="0">
                <a:pos x="391" y="68"/>
              </a:cxn>
              <a:cxn ang="0">
                <a:pos x="391" y="46"/>
              </a:cxn>
              <a:cxn ang="0">
                <a:pos x="410" y="36"/>
              </a:cxn>
              <a:cxn ang="0">
                <a:pos x="436" y="43"/>
              </a:cxn>
              <a:cxn ang="0">
                <a:pos x="502" y="22"/>
              </a:cxn>
              <a:cxn ang="0">
                <a:pos x="504" y="5"/>
              </a:cxn>
              <a:cxn ang="0">
                <a:pos x="518" y="3"/>
              </a:cxn>
              <a:cxn ang="0">
                <a:pos x="571" y="42"/>
              </a:cxn>
              <a:cxn ang="0">
                <a:pos x="624" y="68"/>
              </a:cxn>
              <a:cxn ang="0">
                <a:pos x="654" y="118"/>
              </a:cxn>
              <a:cxn ang="0">
                <a:pos x="641" y="175"/>
              </a:cxn>
              <a:cxn ang="0">
                <a:pos x="642" y="205"/>
              </a:cxn>
              <a:cxn ang="0">
                <a:pos x="711" y="242"/>
              </a:cxn>
              <a:cxn ang="0">
                <a:pos x="734" y="262"/>
              </a:cxn>
              <a:cxn ang="0">
                <a:pos x="754" y="255"/>
              </a:cxn>
              <a:cxn ang="0">
                <a:pos x="777" y="254"/>
              </a:cxn>
              <a:cxn ang="0">
                <a:pos x="797" y="276"/>
              </a:cxn>
            </a:cxnLst>
            <a:rect l="0" t="0" r="r" b="b"/>
            <a:pathLst>
              <a:path w="800" h="416">
                <a:moveTo>
                  <a:pt x="795" y="308"/>
                </a:moveTo>
                <a:lnTo>
                  <a:pt x="795" y="315"/>
                </a:lnTo>
                <a:lnTo>
                  <a:pt x="800" y="322"/>
                </a:lnTo>
                <a:lnTo>
                  <a:pt x="796" y="329"/>
                </a:lnTo>
                <a:lnTo>
                  <a:pt x="792" y="341"/>
                </a:lnTo>
                <a:lnTo>
                  <a:pt x="784" y="347"/>
                </a:lnTo>
                <a:lnTo>
                  <a:pt x="762" y="355"/>
                </a:lnTo>
                <a:lnTo>
                  <a:pt x="752" y="353"/>
                </a:lnTo>
                <a:lnTo>
                  <a:pt x="745" y="341"/>
                </a:lnTo>
                <a:lnTo>
                  <a:pt x="741" y="341"/>
                </a:lnTo>
                <a:lnTo>
                  <a:pt x="743" y="351"/>
                </a:lnTo>
                <a:lnTo>
                  <a:pt x="745" y="356"/>
                </a:lnTo>
                <a:lnTo>
                  <a:pt x="750" y="360"/>
                </a:lnTo>
                <a:lnTo>
                  <a:pt x="742" y="361"/>
                </a:lnTo>
                <a:lnTo>
                  <a:pt x="735" y="366"/>
                </a:lnTo>
                <a:lnTo>
                  <a:pt x="729" y="371"/>
                </a:lnTo>
                <a:lnTo>
                  <a:pt x="725" y="384"/>
                </a:lnTo>
                <a:lnTo>
                  <a:pt x="717" y="389"/>
                </a:lnTo>
                <a:lnTo>
                  <a:pt x="709" y="392"/>
                </a:lnTo>
                <a:lnTo>
                  <a:pt x="701" y="398"/>
                </a:lnTo>
                <a:lnTo>
                  <a:pt x="701" y="386"/>
                </a:lnTo>
                <a:lnTo>
                  <a:pt x="699" y="377"/>
                </a:lnTo>
                <a:lnTo>
                  <a:pt x="696" y="371"/>
                </a:lnTo>
                <a:lnTo>
                  <a:pt x="691" y="365"/>
                </a:lnTo>
                <a:lnTo>
                  <a:pt x="692" y="389"/>
                </a:lnTo>
                <a:lnTo>
                  <a:pt x="695" y="398"/>
                </a:lnTo>
                <a:lnTo>
                  <a:pt x="702" y="402"/>
                </a:lnTo>
                <a:lnTo>
                  <a:pt x="715" y="400"/>
                </a:lnTo>
                <a:lnTo>
                  <a:pt x="709" y="408"/>
                </a:lnTo>
                <a:lnTo>
                  <a:pt x="694" y="416"/>
                </a:lnTo>
                <a:lnTo>
                  <a:pt x="666" y="416"/>
                </a:lnTo>
                <a:lnTo>
                  <a:pt x="646" y="412"/>
                </a:lnTo>
                <a:lnTo>
                  <a:pt x="617" y="416"/>
                </a:lnTo>
                <a:lnTo>
                  <a:pt x="608" y="414"/>
                </a:lnTo>
                <a:lnTo>
                  <a:pt x="601" y="409"/>
                </a:lnTo>
                <a:lnTo>
                  <a:pt x="600" y="402"/>
                </a:lnTo>
                <a:lnTo>
                  <a:pt x="602" y="389"/>
                </a:lnTo>
                <a:lnTo>
                  <a:pt x="602" y="382"/>
                </a:lnTo>
                <a:lnTo>
                  <a:pt x="600" y="376"/>
                </a:lnTo>
                <a:lnTo>
                  <a:pt x="593" y="371"/>
                </a:lnTo>
                <a:lnTo>
                  <a:pt x="583" y="366"/>
                </a:lnTo>
                <a:lnTo>
                  <a:pt x="565" y="363"/>
                </a:lnTo>
                <a:lnTo>
                  <a:pt x="554" y="358"/>
                </a:lnTo>
                <a:lnTo>
                  <a:pt x="544" y="351"/>
                </a:lnTo>
                <a:lnTo>
                  <a:pt x="517" y="312"/>
                </a:lnTo>
                <a:lnTo>
                  <a:pt x="509" y="305"/>
                </a:lnTo>
                <a:lnTo>
                  <a:pt x="500" y="300"/>
                </a:lnTo>
                <a:lnTo>
                  <a:pt x="489" y="298"/>
                </a:lnTo>
                <a:lnTo>
                  <a:pt x="421" y="293"/>
                </a:lnTo>
                <a:lnTo>
                  <a:pt x="407" y="296"/>
                </a:lnTo>
                <a:lnTo>
                  <a:pt x="395" y="302"/>
                </a:lnTo>
                <a:lnTo>
                  <a:pt x="383" y="318"/>
                </a:lnTo>
                <a:lnTo>
                  <a:pt x="377" y="324"/>
                </a:lnTo>
                <a:lnTo>
                  <a:pt x="363" y="326"/>
                </a:lnTo>
                <a:lnTo>
                  <a:pt x="345" y="326"/>
                </a:lnTo>
                <a:lnTo>
                  <a:pt x="313" y="322"/>
                </a:lnTo>
                <a:lnTo>
                  <a:pt x="287" y="321"/>
                </a:lnTo>
                <a:lnTo>
                  <a:pt x="261" y="312"/>
                </a:lnTo>
                <a:lnTo>
                  <a:pt x="224" y="283"/>
                </a:lnTo>
                <a:lnTo>
                  <a:pt x="85" y="148"/>
                </a:lnTo>
                <a:lnTo>
                  <a:pt x="43" y="98"/>
                </a:lnTo>
                <a:lnTo>
                  <a:pt x="34" y="88"/>
                </a:lnTo>
                <a:lnTo>
                  <a:pt x="16" y="77"/>
                </a:lnTo>
                <a:lnTo>
                  <a:pt x="9" y="71"/>
                </a:lnTo>
                <a:lnTo>
                  <a:pt x="5" y="65"/>
                </a:lnTo>
                <a:lnTo>
                  <a:pt x="2" y="62"/>
                </a:lnTo>
                <a:lnTo>
                  <a:pt x="0" y="53"/>
                </a:lnTo>
                <a:lnTo>
                  <a:pt x="0" y="50"/>
                </a:lnTo>
                <a:lnTo>
                  <a:pt x="72" y="34"/>
                </a:lnTo>
                <a:lnTo>
                  <a:pt x="86" y="27"/>
                </a:lnTo>
                <a:lnTo>
                  <a:pt x="99" y="19"/>
                </a:lnTo>
                <a:lnTo>
                  <a:pt x="114" y="10"/>
                </a:lnTo>
                <a:lnTo>
                  <a:pt x="133" y="4"/>
                </a:lnTo>
                <a:lnTo>
                  <a:pt x="150" y="5"/>
                </a:lnTo>
                <a:lnTo>
                  <a:pt x="161" y="19"/>
                </a:lnTo>
                <a:lnTo>
                  <a:pt x="173" y="39"/>
                </a:lnTo>
                <a:lnTo>
                  <a:pt x="195" y="71"/>
                </a:lnTo>
                <a:lnTo>
                  <a:pt x="200" y="81"/>
                </a:lnTo>
                <a:lnTo>
                  <a:pt x="207" y="105"/>
                </a:lnTo>
                <a:lnTo>
                  <a:pt x="212" y="114"/>
                </a:lnTo>
                <a:lnTo>
                  <a:pt x="220" y="126"/>
                </a:lnTo>
                <a:lnTo>
                  <a:pt x="233" y="133"/>
                </a:lnTo>
                <a:lnTo>
                  <a:pt x="246" y="133"/>
                </a:lnTo>
                <a:lnTo>
                  <a:pt x="252" y="127"/>
                </a:lnTo>
                <a:lnTo>
                  <a:pt x="260" y="113"/>
                </a:lnTo>
                <a:lnTo>
                  <a:pt x="266" y="98"/>
                </a:lnTo>
                <a:lnTo>
                  <a:pt x="267" y="87"/>
                </a:lnTo>
                <a:lnTo>
                  <a:pt x="288" y="105"/>
                </a:lnTo>
                <a:lnTo>
                  <a:pt x="295" y="112"/>
                </a:lnTo>
                <a:lnTo>
                  <a:pt x="306" y="127"/>
                </a:lnTo>
                <a:lnTo>
                  <a:pt x="323" y="139"/>
                </a:lnTo>
                <a:lnTo>
                  <a:pt x="341" y="148"/>
                </a:lnTo>
                <a:lnTo>
                  <a:pt x="358" y="154"/>
                </a:lnTo>
                <a:lnTo>
                  <a:pt x="396" y="158"/>
                </a:lnTo>
                <a:lnTo>
                  <a:pt x="413" y="163"/>
                </a:lnTo>
                <a:lnTo>
                  <a:pt x="428" y="174"/>
                </a:lnTo>
                <a:lnTo>
                  <a:pt x="411" y="110"/>
                </a:lnTo>
                <a:lnTo>
                  <a:pt x="395" y="78"/>
                </a:lnTo>
                <a:lnTo>
                  <a:pt x="391" y="68"/>
                </a:lnTo>
                <a:lnTo>
                  <a:pt x="393" y="65"/>
                </a:lnTo>
                <a:lnTo>
                  <a:pt x="393" y="47"/>
                </a:lnTo>
                <a:lnTo>
                  <a:pt x="391" y="46"/>
                </a:lnTo>
                <a:lnTo>
                  <a:pt x="395" y="39"/>
                </a:lnTo>
                <a:lnTo>
                  <a:pt x="398" y="37"/>
                </a:lnTo>
                <a:lnTo>
                  <a:pt x="410" y="36"/>
                </a:lnTo>
                <a:lnTo>
                  <a:pt x="423" y="36"/>
                </a:lnTo>
                <a:lnTo>
                  <a:pt x="428" y="40"/>
                </a:lnTo>
                <a:lnTo>
                  <a:pt x="436" y="43"/>
                </a:lnTo>
                <a:lnTo>
                  <a:pt x="444" y="43"/>
                </a:lnTo>
                <a:lnTo>
                  <a:pt x="498" y="26"/>
                </a:lnTo>
                <a:lnTo>
                  <a:pt x="502" y="22"/>
                </a:lnTo>
                <a:lnTo>
                  <a:pt x="505" y="17"/>
                </a:lnTo>
                <a:lnTo>
                  <a:pt x="504" y="11"/>
                </a:lnTo>
                <a:lnTo>
                  <a:pt x="504" y="5"/>
                </a:lnTo>
                <a:lnTo>
                  <a:pt x="506" y="1"/>
                </a:lnTo>
                <a:lnTo>
                  <a:pt x="509" y="0"/>
                </a:lnTo>
                <a:lnTo>
                  <a:pt x="518" y="3"/>
                </a:lnTo>
                <a:lnTo>
                  <a:pt x="526" y="8"/>
                </a:lnTo>
                <a:lnTo>
                  <a:pt x="549" y="28"/>
                </a:lnTo>
                <a:lnTo>
                  <a:pt x="571" y="42"/>
                </a:lnTo>
                <a:lnTo>
                  <a:pt x="597" y="51"/>
                </a:lnTo>
                <a:lnTo>
                  <a:pt x="611" y="60"/>
                </a:lnTo>
                <a:lnTo>
                  <a:pt x="624" y="68"/>
                </a:lnTo>
                <a:lnTo>
                  <a:pt x="636" y="80"/>
                </a:lnTo>
                <a:lnTo>
                  <a:pt x="646" y="94"/>
                </a:lnTo>
                <a:lnTo>
                  <a:pt x="654" y="118"/>
                </a:lnTo>
                <a:lnTo>
                  <a:pt x="656" y="135"/>
                </a:lnTo>
                <a:lnTo>
                  <a:pt x="653" y="150"/>
                </a:lnTo>
                <a:lnTo>
                  <a:pt x="641" y="175"/>
                </a:lnTo>
                <a:lnTo>
                  <a:pt x="636" y="187"/>
                </a:lnTo>
                <a:lnTo>
                  <a:pt x="635" y="196"/>
                </a:lnTo>
                <a:lnTo>
                  <a:pt x="642" y="205"/>
                </a:lnTo>
                <a:lnTo>
                  <a:pt x="653" y="214"/>
                </a:lnTo>
                <a:lnTo>
                  <a:pt x="682" y="230"/>
                </a:lnTo>
                <a:lnTo>
                  <a:pt x="711" y="242"/>
                </a:lnTo>
                <a:lnTo>
                  <a:pt x="718" y="247"/>
                </a:lnTo>
                <a:lnTo>
                  <a:pt x="727" y="257"/>
                </a:lnTo>
                <a:lnTo>
                  <a:pt x="734" y="262"/>
                </a:lnTo>
                <a:lnTo>
                  <a:pt x="742" y="263"/>
                </a:lnTo>
                <a:lnTo>
                  <a:pt x="749" y="261"/>
                </a:lnTo>
                <a:lnTo>
                  <a:pt x="754" y="255"/>
                </a:lnTo>
                <a:lnTo>
                  <a:pt x="761" y="253"/>
                </a:lnTo>
                <a:lnTo>
                  <a:pt x="768" y="251"/>
                </a:lnTo>
                <a:lnTo>
                  <a:pt x="777" y="254"/>
                </a:lnTo>
                <a:lnTo>
                  <a:pt x="786" y="258"/>
                </a:lnTo>
                <a:lnTo>
                  <a:pt x="794" y="267"/>
                </a:lnTo>
                <a:lnTo>
                  <a:pt x="797" y="276"/>
                </a:lnTo>
                <a:lnTo>
                  <a:pt x="797" y="289"/>
                </a:lnTo>
                <a:lnTo>
                  <a:pt x="795" y="308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20" name="Freeform 14996"/>
          <p:cNvSpPr>
            <a:spLocks/>
          </p:cNvSpPr>
          <p:nvPr/>
        </p:nvSpPr>
        <p:spPr bwMode="auto">
          <a:xfrm>
            <a:off x="1933339" y="5464208"/>
            <a:ext cx="88323" cy="26434"/>
          </a:xfrm>
          <a:custGeom>
            <a:avLst/>
            <a:gdLst/>
            <a:ahLst/>
            <a:cxnLst>
              <a:cxn ang="0">
                <a:pos x="160" y="27"/>
              </a:cxn>
              <a:cxn ang="0">
                <a:pos x="164" y="35"/>
              </a:cxn>
              <a:cxn ang="0">
                <a:pos x="158" y="42"/>
              </a:cxn>
              <a:cxn ang="0">
                <a:pos x="149" y="47"/>
              </a:cxn>
              <a:cxn ang="0">
                <a:pos x="140" y="49"/>
              </a:cxn>
              <a:cxn ang="0">
                <a:pos x="135" y="46"/>
              </a:cxn>
              <a:cxn ang="0">
                <a:pos x="130" y="37"/>
              </a:cxn>
              <a:cxn ang="0">
                <a:pos x="117" y="31"/>
              </a:cxn>
              <a:cxn ang="0">
                <a:pos x="32" y="15"/>
              </a:cxn>
              <a:cxn ang="0">
                <a:pos x="0" y="1"/>
              </a:cxn>
              <a:cxn ang="0">
                <a:pos x="11" y="0"/>
              </a:cxn>
              <a:cxn ang="0">
                <a:pos x="33" y="10"/>
              </a:cxn>
              <a:cxn ang="0">
                <a:pos x="50" y="14"/>
              </a:cxn>
              <a:cxn ang="0">
                <a:pos x="125" y="15"/>
              </a:cxn>
              <a:cxn ang="0">
                <a:pos x="140" y="20"/>
              </a:cxn>
              <a:cxn ang="0">
                <a:pos x="155" y="23"/>
              </a:cxn>
              <a:cxn ang="0">
                <a:pos x="160" y="27"/>
              </a:cxn>
            </a:cxnLst>
            <a:rect l="0" t="0" r="r" b="b"/>
            <a:pathLst>
              <a:path w="164" h="49">
                <a:moveTo>
                  <a:pt x="160" y="27"/>
                </a:moveTo>
                <a:lnTo>
                  <a:pt x="164" y="35"/>
                </a:lnTo>
                <a:lnTo>
                  <a:pt x="158" y="42"/>
                </a:lnTo>
                <a:lnTo>
                  <a:pt x="149" y="47"/>
                </a:lnTo>
                <a:lnTo>
                  <a:pt x="140" y="49"/>
                </a:lnTo>
                <a:lnTo>
                  <a:pt x="135" y="46"/>
                </a:lnTo>
                <a:lnTo>
                  <a:pt x="130" y="37"/>
                </a:lnTo>
                <a:lnTo>
                  <a:pt x="117" y="31"/>
                </a:lnTo>
                <a:lnTo>
                  <a:pt x="32" y="15"/>
                </a:lnTo>
                <a:lnTo>
                  <a:pt x="0" y="1"/>
                </a:lnTo>
                <a:lnTo>
                  <a:pt x="11" y="0"/>
                </a:lnTo>
                <a:lnTo>
                  <a:pt x="33" y="10"/>
                </a:lnTo>
                <a:lnTo>
                  <a:pt x="50" y="14"/>
                </a:lnTo>
                <a:lnTo>
                  <a:pt x="125" y="15"/>
                </a:lnTo>
                <a:lnTo>
                  <a:pt x="140" y="20"/>
                </a:lnTo>
                <a:lnTo>
                  <a:pt x="155" y="23"/>
                </a:lnTo>
                <a:lnTo>
                  <a:pt x="160" y="2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21" name="Rectangle 14997"/>
          <p:cNvSpPr>
            <a:spLocks noChangeArrowheads="1"/>
          </p:cNvSpPr>
          <p:nvPr/>
        </p:nvSpPr>
        <p:spPr bwMode="auto">
          <a:xfrm>
            <a:off x="1925309" y="5456277"/>
            <a:ext cx="107058" cy="422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22" name="Freeform 14998"/>
          <p:cNvSpPr>
            <a:spLocks/>
          </p:cNvSpPr>
          <p:nvPr/>
        </p:nvSpPr>
        <p:spPr bwMode="auto">
          <a:xfrm>
            <a:off x="1903898" y="5593739"/>
            <a:ext cx="42823" cy="39653"/>
          </a:xfrm>
          <a:custGeom>
            <a:avLst/>
            <a:gdLst/>
            <a:ahLst/>
            <a:cxnLst>
              <a:cxn ang="0">
                <a:pos x="49" y="33"/>
              </a:cxn>
              <a:cxn ang="0">
                <a:pos x="71" y="56"/>
              </a:cxn>
              <a:cxn ang="0">
                <a:pos x="80" y="68"/>
              </a:cxn>
              <a:cxn ang="0">
                <a:pos x="73" y="76"/>
              </a:cxn>
              <a:cxn ang="0">
                <a:pos x="64" y="69"/>
              </a:cxn>
              <a:cxn ang="0">
                <a:pos x="48" y="43"/>
              </a:cxn>
              <a:cxn ang="0">
                <a:pos x="30" y="33"/>
              </a:cxn>
              <a:cxn ang="0">
                <a:pos x="0" y="5"/>
              </a:cxn>
              <a:cxn ang="0">
                <a:pos x="0" y="0"/>
              </a:cxn>
              <a:cxn ang="0">
                <a:pos x="2" y="2"/>
              </a:cxn>
              <a:cxn ang="0">
                <a:pos x="13" y="5"/>
              </a:cxn>
              <a:cxn ang="0">
                <a:pos x="41" y="25"/>
              </a:cxn>
              <a:cxn ang="0">
                <a:pos x="49" y="33"/>
              </a:cxn>
            </a:cxnLst>
            <a:rect l="0" t="0" r="r" b="b"/>
            <a:pathLst>
              <a:path w="80" h="76">
                <a:moveTo>
                  <a:pt x="49" y="33"/>
                </a:moveTo>
                <a:lnTo>
                  <a:pt x="71" y="56"/>
                </a:lnTo>
                <a:lnTo>
                  <a:pt x="80" y="68"/>
                </a:lnTo>
                <a:lnTo>
                  <a:pt x="73" y="76"/>
                </a:lnTo>
                <a:lnTo>
                  <a:pt x="64" y="69"/>
                </a:lnTo>
                <a:lnTo>
                  <a:pt x="48" y="43"/>
                </a:lnTo>
                <a:lnTo>
                  <a:pt x="30" y="33"/>
                </a:lnTo>
                <a:lnTo>
                  <a:pt x="0" y="5"/>
                </a:lnTo>
                <a:lnTo>
                  <a:pt x="0" y="0"/>
                </a:lnTo>
                <a:lnTo>
                  <a:pt x="2" y="2"/>
                </a:lnTo>
                <a:lnTo>
                  <a:pt x="13" y="5"/>
                </a:lnTo>
                <a:lnTo>
                  <a:pt x="41" y="25"/>
                </a:lnTo>
                <a:lnTo>
                  <a:pt x="49" y="33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23" name="Rectangle 14999"/>
          <p:cNvSpPr>
            <a:spLocks noChangeArrowheads="1"/>
          </p:cNvSpPr>
          <p:nvPr/>
        </p:nvSpPr>
        <p:spPr bwMode="auto">
          <a:xfrm>
            <a:off x="1895869" y="5585808"/>
            <a:ext cx="58881" cy="581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24" name="Freeform 15000"/>
          <p:cNvSpPr>
            <a:spLocks/>
          </p:cNvSpPr>
          <p:nvPr/>
        </p:nvSpPr>
        <p:spPr bwMode="auto">
          <a:xfrm>
            <a:off x="1700488" y="5358469"/>
            <a:ext cx="334556" cy="280209"/>
          </a:xfrm>
          <a:custGeom>
            <a:avLst/>
            <a:gdLst/>
            <a:ahLst/>
            <a:cxnLst>
              <a:cxn ang="0">
                <a:pos x="506" y="105"/>
              </a:cxn>
              <a:cxn ang="0">
                <a:pos x="529" y="80"/>
              </a:cxn>
              <a:cxn ang="0">
                <a:pos x="538" y="100"/>
              </a:cxn>
              <a:cxn ang="0">
                <a:pos x="561" y="103"/>
              </a:cxn>
              <a:cxn ang="0">
                <a:pos x="589" y="83"/>
              </a:cxn>
              <a:cxn ang="0">
                <a:pos x="607" y="115"/>
              </a:cxn>
              <a:cxn ang="0">
                <a:pos x="624" y="193"/>
              </a:cxn>
              <a:cxn ang="0">
                <a:pos x="599" y="214"/>
              </a:cxn>
              <a:cxn ang="0">
                <a:pos x="447" y="197"/>
              </a:cxn>
              <a:cxn ang="0">
                <a:pos x="400" y="187"/>
              </a:cxn>
              <a:cxn ang="0">
                <a:pos x="419" y="212"/>
              </a:cxn>
              <a:cxn ang="0">
                <a:pos x="590" y="279"/>
              </a:cxn>
              <a:cxn ang="0">
                <a:pos x="601" y="285"/>
              </a:cxn>
              <a:cxn ang="0">
                <a:pos x="619" y="290"/>
              </a:cxn>
              <a:cxn ang="0">
                <a:pos x="629" y="301"/>
              </a:cxn>
              <a:cxn ang="0">
                <a:pos x="587" y="366"/>
              </a:cxn>
              <a:cxn ang="0">
                <a:pos x="569" y="364"/>
              </a:cxn>
              <a:cxn ang="0">
                <a:pos x="565" y="345"/>
              </a:cxn>
              <a:cxn ang="0">
                <a:pos x="556" y="359"/>
              </a:cxn>
              <a:cxn ang="0">
                <a:pos x="542" y="381"/>
              </a:cxn>
              <a:cxn ang="0">
                <a:pos x="552" y="394"/>
              </a:cxn>
              <a:cxn ang="0">
                <a:pos x="537" y="401"/>
              </a:cxn>
              <a:cxn ang="0">
                <a:pos x="531" y="417"/>
              </a:cxn>
              <a:cxn ang="0">
                <a:pos x="502" y="419"/>
              </a:cxn>
              <a:cxn ang="0">
                <a:pos x="472" y="400"/>
              </a:cxn>
              <a:cxn ang="0">
                <a:pos x="411" y="362"/>
              </a:cxn>
              <a:cxn ang="0">
                <a:pos x="322" y="232"/>
              </a:cxn>
              <a:cxn ang="0">
                <a:pos x="302" y="230"/>
              </a:cxn>
              <a:cxn ang="0">
                <a:pos x="333" y="256"/>
              </a:cxn>
              <a:cxn ang="0">
                <a:pos x="407" y="378"/>
              </a:cxn>
              <a:cxn ang="0">
                <a:pos x="506" y="444"/>
              </a:cxn>
              <a:cxn ang="0">
                <a:pos x="560" y="472"/>
              </a:cxn>
              <a:cxn ang="0">
                <a:pos x="542" y="509"/>
              </a:cxn>
              <a:cxn ang="0">
                <a:pos x="547" y="493"/>
              </a:cxn>
              <a:cxn ang="0">
                <a:pos x="538" y="482"/>
              </a:cxn>
              <a:cxn ang="0">
                <a:pos x="504" y="528"/>
              </a:cxn>
              <a:cxn ang="0">
                <a:pos x="435" y="467"/>
              </a:cxn>
              <a:cxn ang="0">
                <a:pos x="199" y="247"/>
              </a:cxn>
              <a:cxn ang="0">
                <a:pos x="184" y="239"/>
              </a:cxn>
              <a:cxn ang="0">
                <a:pos x="153" y="225"/>
              </a:cxn>
              <a:cxn ang="0">
                <a:pos x="37" y="205"/>
              </a:cxn>
              <a:cxn ang="0">
                <a:pos x="0" y="169"/>
              </a:cxn>
              <a:cxn ang="0">
                <a:pos x="12" y="151"/>
              </a:cxn>
              <a:cxn ang="0">
                <a:pos x="80" y="47"/>
              </a:cxn>
              <a:cxn ang="0">
                <a:pos x="138" y="32"/>
              </a:cxn>
              <a:cxn ang="0">
                <a:pos x="176" y="23"/>
              </a:cxn>
              <a:cxn ang="0">
                <a:pos x="213" y="0"/>
              </a:cxn>
              <a:cxn ang="0">
                <a:pos x="301" y="10"/>
              </a:cxn>
              <a:cxn ang="0">
                <a:pos x="347" y="64"/>
              </a:cxn>
              <a:cxn ang="0">
                <a:pos x="386" y="76"/>
              </a:cxn>
              <a:cxn ang="0">
                <a:pos x="394" y="95"/>
              </a:cxn>
              <a:cxn ang="0">
                <a:pos x="400" y="119"/>
              </a:cxn>
              <a:cxn ang="0">
                <a:pos x="459" y="121"/>
              </a:cxn>
            </a:cxnLst>
            <a:rect l="0" t="0" r="r" b="b"/>
            <a:pathLst>
              <a:path w="629" h="528">
                <a:moveTo>
                  <a:pt x="487" y="121"/>
                </a:moveTo>
                <a:lnTo>
                  <a:pt x="502" y="113"/>
                </a:lnTo>
                <a:lnTo>
                  <a:pt x="506" y="105"/>
                </a:lnTo>
                <a:lnTo>
                  <a:pt x="517" y="99"/>
                </a:lnTo>
                <a:lnTo>
                  <a:pt x="523" y="90"/>
                </a:lnTo>
                <a:lnTo>
                  <a:pt x="529" y="80"/>
                </a:lnTo>
                <a:lnTo>
                  <a:pt x="534" y="80"/>
                </a:lnTo>
                <a:lnTo>
                  <a:pt x="536" y="89"/>
                </a:lnTo>
                <a:lnTo>
                  <a:pt x="538" y="100"/>
                </a:lnTo>
                <a:lnTo>
                  <a:pt x="543" y="108"/>
                </a:lnTo>
                <a:lnTo>
                  <a:pt x="556" y="107"/>
                </a:lnTo>
                <a:lnTo>
                  <a:pt x="561" y="103"/>
                </a:lnTo>
                <a:lnTo>
                  <a:pt x="571" y="83"/>
                </a:lnTo>
                <a:lnTo>
                  <a:pt x="578" y="80"/>
                </a:lnTo>
                <a:lnTo>
                  <a:pt x="589" y="83"/>
                </a:lnTo>
                <a:lnTo>
                  <a:pt x="596" y="94"/>
                </a:lnTo>
                <a:lnTo>
                  <a:pt x="602" y="105"/>
                </a:lnTo>
                <a:lnTo>
                  <a:pt x="607" y="115"/>
                </a:lnTo>
                <a:lnTo>
                  <a:pt x="616" y="124"/>
                </a:lnTo>
                <a:lnTo>
                  <a:pt x="620" y="134"/>
                </a:lnTo>
                <a:lnTo>
                  <a:pt x="624" y="193"/>
                </a:lnTo>
                <a:lnTo>
                  <a:pt x="622" y="208"/>
                </a:lnTo>
                <a:lnTo>
                  <a:pt x="612" y="215"/>
                </a:lnTo>
                <a:lnTo>
                  <a:pt x="599" y="214"/>
                </a:lnTo>
                <a:lnTo>
                  <a:pt x="565" y="206"/>
                </a:lnTo>
                <a:lnTo>
                  <a:pt x="496" y="206"/>
                </a:lnTo>
                <a:lnTo>
                  <a:pt x="447" y="197"/>
                </a:lnTo>
                <a:lnTo>
                  <a:pt x="424" y="197"/>
                </a:lnTo>
                <a:lnTo>
                  <a:pt x="411" y="193"/>
                </a:lnTo>
                <a:lnTo>
                  <a:pt x="400" y="187"/>
                </a:lnTo>
                <a:lnTo>
                  <a:pt x="391" y="183"/>
                </a:lnTo>
                <a:lnTo>
                  <a:pt x="381" y="187"/>
                </a:lnTo>
                <a:lnTo>
                  <a:pt x="419" y="212"/>
                </a:lnTo>
                <a:lnTo>
                  <a:pt x="577" y="266"/>
                </a:lnTo>
                <a:lnTo>
                  <a:pt x="579" y="268"/>
                </a:lnTo>
                <a:lnTo>
                  <a:pt x="590" y="279"/>
                </a:lnTo>
                <a:lnTo>
                  <a:pt x="594" y="281"/>
                </a:lnTo>
                <a:lnTo>
                  <a:pt x="597" y="282"/>
                </a:lnTo>
                <a:lnTo>
                  <a:pt x="601" y="285"/>
                </a:lnTo>
                <a:lnTo>
                  <a:pt x="605" y="289"/>
                </a:lnTo>
                <a:lnTo>
                  <a:pt x="612" y="290"/>
                </a:lnTo>
                <a:lnTo>
                  <a:pt x="619" y="290"/>
                </a:lnTo>
                <a:lnTo>
                  <a:pt x="623" y="292"/>
                </a:lnTo>
                <a:lnTo>
                  <a:pt x="627" y="296"/>
                </a:lnTo>
                <a:lnTo>
                  <a:pt x="629" y="301"/>
                </a:lnTo>
                <a:lnTo>
                  <a:pt x="625" y="317"/>
                </a:lnTo>
                <a:lnTo>
                  <a:pt x="622" y="327"/>
                </a:lnTo>
                <a:lnTo>
                  <a:pt x="587" y="366"/>
                </a:lnTo>
                <a:lnTo>
                  <a:pt x="576" y="372"/>
                </a:lnTo>
                <a:lnTo>
                  <a:pt x="565" y="369"/>
                </a:lnTo>
                <a:lnTo>
                  <a:pt x="569" y="364"/>
                </a:lnTo>
                <a:lnTo>
                  <a:pt x="569" y="358"/>
                </a:lnTo>
                <a:lnTo>
                  <a:pt x="568" y="351"/>
                </a:lnTo>
                <a:lnTo>
                  <a:pt x="565" y="345"/>
                </a:lnTo>
                <a:lnTo>
                  <a:pt x="560" y="345"/>
                </a:lnTo>
                <a:lnTo>
                  <a:pt x="557" y="357"/>
                </a:lnTo>
                <a:lnTo>
                  <a:pt x="556" y="359"/>
                </a:lnTo>
                <a:lnTo>
                  <a:pt x="547" y="369"/>
                </a:lnTo>
                <a:lnTo>
                  <a:pt x="544" y="374"/>
                </a:lnTo>
                <a:lnTo>
                  <a:pt x="542" y="381"/>
                </a:lnTo>
                <a:lnTo>
                  <a:pt x="544" y="382"/>
                </a:lnTo>
                <a:lnTo>
                  <a:pt x="548" y="387"/>
                </a:lnTo>
                <a:lnTo>
                  <a:pt x="552" y="394"/>
                </a:lnTo>
                <a:lnTo>
                  <a:pt x="548" y="398"/>
                </a:lnTo>
                <a:lnTo>
                  <a:pt x="539" y="398"/>
                </a:lnTo>
                <a:lnTo>
                  <a:pt x="537" y="401"/>
                </a:lnTo>
                <a:lnTo>
                  <a:pt x="537" y="406"/>
                </a:lnTo>
                <a:lnTo>
                  <a:pt x="532" y="412"/>
                </a:lnTo>
                <a:lnTo>
                  <a:pt x="531" y="417"/>
                </a:lnTo>
                <a:lnTo>
                  <a:pt x="529" y="420"/>
                </a:lnTo>
                <a:lnTo>
                  <a:pt x="526" y="420"/>
                </a:lnTo>
                <a:lnTo>
                  <a:pt x="502" y="419"/>
                </a:lnTo>
                <a:lnTo>
                  <a:pt x="491" y="415"/>
                </a:lnTo>
                <a:lnTo>
                  <a:pt x="481" y="408"/>
                </a:lnTo>
                <a:lnTo>
                  <a:pt x="472" y="400"/>
                </a:lnTo>
                <a:lnTo>
                  <a:pt x="463" y="392"/>
                </a:lnTo>
                <a:lnTo>
                  <a:pt x="430" y="378"/>
                </a:lnTo>
                <a:lnTo>
                  <a:pt x="411" y="362"/>
                </a:lnTo>
                <a:lnTo>
                  <a:pt x="394" y="341"/>
                </a:lnTo>
                <a:lnTo>
                  <a:pt x="340" y="252"/>
                </a:lnTo>
                <a:lnTo>
                  <a:pt x="322" y="232"/>
                </a:lnTo>
                <a:lnTo>
                  <a:pt x="295" y="224"/>
                </a:lnTo>
                <a:lnTo>
                  <a:pt x="299" y="227"/>
                </a:lnTo>
                <a:lnTo>
                  <a:pt x="302" y="230"/>
                </a:lnTo>
                <a:lnTo>
                  <a:pt x="306" y="231"/>
                </a:lnTo>
                <a:lnTo>
                  <a:pt x="326" y="247"/>
                </a:lnTo>
                <a:lnTo>
                  <a:pt x="333" y="256"/>
                </a:lnTo>
                <a:lnTo>
                  <a:pt x="339" y="282"/>
                </a:lnTo>
                <a:lnTo>
                  <a:pt x="345" y="296"/>
                </a:lnTo>
                <a:lnTo>
                  <a:pt x="407" y="378"/>
                </a:lnTo>
                <a:lnTo>
                  <a:pt x="421" y="392"/>
                </a:lnTo>
                <a:lnTo>
                  <a:pt x="472" y="417"/>
                </a:lnTo>
                <a:lnTo>
                  <a:pt x="506" y="444"/>
                </a:lnTo>
                <a:lnTo>
                  <a:pt x="543" y="463"/>
                </a:lnTo>
                <a:lnTo>
                  <a:pt x="554" y="467"/>
                </a:lnTo>
                <a:lnTo>
                  <a:pt x="560" y="472"/>
                </a:lnTo>
                <a:lnTo>
                  <a:pt x="559" y="486"/>
                </a:lnTo>
                <a:lnTo>
                  <a:pt x="551" y="501"/>
                </a:lnTo>
                <a:lnTo>
                  <a:pt x="542" y="509"/>
                </a:lnTo>
                <a:lnTo>
                  <a:pt x="542" y="504"/>
                </a:lnTo>
                <a:lnTo>
                  <a:pt x="546" y="499"/>
                </a:lnTo>
                <a:lnTo>
                  <a:pt x="547" y="493"/>
                </a:lnTo>
                <a:lnTo>
                  <a:pt x="545" y="486"/>
                </a:lnTo>
                <a:lnTo>
                  <a:pt x="542" y="482"/>
                </a:lnTo>
                <a:lnTo>
                  <a:pt x="538" y="482"/>
                </a:lnTo>
                <a:lnTo>
                  <a:pt x="535" y="505"/>
                </a:lnTo>
                <a:lnTo>
                  <a:pt x="521" y="521"/>
                </a:lnTo>
                <a:lnTo>
                  <a:pt x="504" y="528"/>
                </a:lnTo>
                <a:lnTo>
                  <a:pt x="488" y="522"/>
                </a:lnTo>
                <a:lnTo>
                  <a:pt x="472" y="510"/>
                </a:lnTo>
                <a:lnTo>
                  <a:pt x="435" y="467"/>
                </a:lnTo>
                <a:lnTo>
                  <a:pt x="418" y="454"/>
                </a:lnTo>
                <a:lnTo>
                  <a:pt x="362" y="420"/>
                </a:lnTo>
                <a:lnTo>
                  <a:pt x="199" y="247"/>
                </a:lnTo>
                <a:lnTo>
                  <a:pt x="195" y="242"/>
                </a:lnTo>
                <a:lnTo>
                  <a:pt x="188" y="240"/>
                </a:lnTo>
                <a:lnTo>
                  <a:pt x="184" y="239"/>
                </a:lnTo>
                <a:lnTo>
                  <a:pt x="182" y="240"/>
                </a:lnTo>
                <a:lnTo>
                  <a:pt x="171" y="233"/>
                </a:lnTo>
                <a:lnTo>
                  <a:pt x="153" y="225"/>
                </a:lnTo>
                <a:lnTo>
                  <a:pt x="95" y="209"/>
                </a:lnTo>
                <a:lnTo>
                  <a:pt x="76" y="206"/>
                </a:lnTo>
                <a:lnTo>
                  <a:pt x="37" y="205"/>
                </a:lnTo>
                <a:lnTo>
                  <a:pt x="5" y="197"/>
                </a:lnTo>
                <a:lnTo>
                  <a:pt x="3" y="193"/>
                </a:lnTo>
                <a:lnTo>
                  <a:pt x="0" y="169"/>
                </a:lnTo>
                <a:lnTo>
                  <a:pt x="2" y="163"/>
                </a:lnTo>
                <a:lnTo>
                  <a:pt x="5" y="156"/>
                </a:lnTo>
                <a:lnTo>
                  <a:pt x="12" y="151"/>
                </a:lnTo>
                <a:lnTo>
                  <a:pt x="71" y="76"/>
                </a:lnTo>
                <a:lnTo>
                  <a:pt x="77" y="60"/>
                </a:lnTo>
                <a:lnTo>
                  <a:pt x="80" y="47"/>
                </a:lnTo>
                <a:lnTo>
                  <a:pt x="80" y="26"/>
                </a:lnTo>
                <a:lnTo>
                  <a:pt x="106" y="28"/>
                </a:lnTo>
                <a:lnTo>
                  <a:pt x="138" y="32"/>
                </a:lnTo>
                <a:lnTo>
                  <a:pt x="156" y="32"/>
                </a:lnTo>
                <a:lnTo>
                  <a:pt x="170" y="29"/>
                </a:lnTo>
                <a:lnTo>
                  <a:pt x="176" y="23"/>
                </a:lnTo>
                <a:lnTo>
                  <a:pt x="188" y="7"/>
                </a:lnTo>
                <a:lnTo>
                  <a:pt x="199" y="1"/>
                </a:lnTo>
                <a:lnTo>
                  <a:pt x="213" y="0"/>
                </a:lnTo>
                <a:lnTo>
                  <a:pt x="282" y="3"/>
                </a:lnTo>
                <a:lnTo>
                  <a:pt x="293" y="5"/>
                </a:lnTo>
                <a:lnTo>
                  <a:pt x="301" y="10"/>
                </a:lnTo>
                <a:lnTo>
                  <a:pt x="310" y="18"/>
                </a:lnTo>
                <a:lnTo>
                  <a:pt x="337" y="57"/>
                </a:lnTo>
                <a:lnTo>
                  <a:pt x="347" y="64"/>
                </a:lnTo>
                <a:lnTo>
                  <a:pt x="358" y="69"/>
                </a:lnTo>
                <a:lnTo>
                  <a:pt x="376" y="72"/>
                </a:lnTo>
                <a:lnTo>
                  <a:pt x="386" y="76"/>
                </a:lnTo>
                <a:lnTo>
                  <a:pt x="392" y="81"/>
                </a:lnTo>
                <a:lnTo>
                  <a:pt x="394" y="88"/>
                </a:lnTo>
                <a:lnTo>
                  <a:pt x="394" y="95"/>
                </a:lnTo>
                <a:lnTo>
                  <a:pt x="393" y="108"/>
                </a:lnTo>
                <a:lnTo>
                  <a:pt x="394" y="114"/>
                </a:lnTo>
                <a:lnTo>
                  <a:pt x="400" y="119"/>
                </a:lnTo>
                <a:lnTo>
                  <a:pt x="410" y="121"/>
                </a:lnTo>
                <a:lnTo>
                  <a:pt x="439" y="119"/>
                </a:lnTo>
                <a:lnTo>
                  <a:pt x="459" y="121"/>
                </a:lnTo>
                <a:lnTo>
                  <a:pt x="487" y="12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26" name="Freeform 15002"/>
          <p:cNvSpPr>
            <a:spLocks/>
          </p:cNvSpPr>
          <p:nvPr/>
        </p:nvSpPr>
        <p:spPr bwMode="auto">
          <a:xfrm>
            <a:off x="1489049" y="5448347"/>
            <a:ext cx="232851" cy="272278"/>
          </a:xfrm>
          <a:custGeom>
            <a:avLst/>
            <a:gdLst/>
            <a:ahLst/>
            <a:cxnLst>
              <a:cxn ang="0">
                <a:pos x="378" y="213"/>
              </a:cxn>
              <a:cxn ang="0">
                <a:pos x="378" y="228"/>
              </a:cxn>
              <a:cxn ang="0">
                <a:pos x="434" y="289"/>
              </a:cxn>
              <a:cxn ang="0">
                <a:pos x="385" y="407"/>
              </a:cxn>
              <a:cxn ang="0">
                <a:pos x="382" y="420"/>
              </a:cxn>
              <a:cxn ang="0">
                <a:pos x="370" y="425"/>
              </a:cxn>
              <a:cxn ang="0">
                <a:pos x="283" y="477"/>
              </a:cxn>
              <a:cxn ang="0">
                <a:pos x="191" y="504"/>
              </a:cxn>
              <a:cxn ang="0">
                <a:pos x="99" y="515"/>
              </a:cxn>
              <a:cxn ang="0">
                <a:pos x="89" y="460"/>
              </a:cxn>
              <a:cxn ang="0">
                <a:pos x="79" y="448"/>
              </a:cxn>
              <a:cxn ang="0">
                <a:pos x="97" y="418"/>
              </a:cxn>
              <a:cxn ang="0">
                <a:pos x="182" y="329"/>
              </a:cxn>
              <a:cxn ang="0">
                <a:pos x="187" y="296"/>
              </a:cxn>
              <a:cxn ang="0">
                <a:pos x="186" y="273"/>
              </a:cxn>
              <a:cxn ang="0">
                <a:pos x="163" y="246"/>
              </a:cxn>
              <a:cxn ang="0">
                <a:pos x="72" y="152"/>
              </a:cxn>
              <a:cxn ang="0">
                <a:pos x="21" y="113"/>
              </a:cxn>
              <a:cxn ang="0">
                <a:pos x="16" y="73"/>
              </a:cxn>
              <a:cxn ang="0">
                <a:pos x="29" y="63"/>
              </a:cxn>
              <a:cxn ang="0">
                <a:pos x="46" y="55"/>
              </a:cxn>
              <a:cxn ang="0">
                <a:pos x="51" y="44"/>
              </a:cxn>
              <a:cxn ang="0">
                <a:pos x="66" y="53"/>
              </a:cxn>
              <a:cxn ang="0">
                <a:pos x="83" y="73"/>
              </a:cxn>
              <a:cxn ang="0">
                <a:pos x="97" y="71"/>
              </a:cxn>
              <a:cxn ang="0">
                <a:pos x="124" y="46"/>
              </a:cxn>
              <a:cxn ang="0">
                <a:pos x="138" y="45"/>
              </a:cxn>
              <a:cxn ang="0">
                <a:pos x="148" y="47"/>
              </a:cxn>
              <a:cxn ang="0">
                <a:pos x="164" y="22"/>
              </a:cxn>
              <a:cxn ang="0">
                <a:pos x="168" y="0"/>
              </a:cxn>
              <a:cxn ang="0">
                <a:pos x="276" y="131"/>
              </a:cxn>
              <a:cxn ang="0">
                <a:pos x="307" y="158"/>
              </a:cxn>
              <a:cxn ang="0">
                <a:pos x="372" y="207"/>
              </a:cxn>
            </a:cxnLst>
            <a:rect l="0" t="0" r="r" b="b"/>
            <a:pathLst>
              <a:path w="434" h="515">
                <a:moveTo>
                  <a:pt x="372" y="207"/>
                </a:moveTo>
                <a:lnTo>
                  <a:pt x="378" y="213"/>
                </a:lnTo>
                <a:lnTo>
                  <a:pt x="390" y="229"/>
                </a:lnTo>
                <a:lnTo>
                  <a:pt x="378" y="228"/>
                </a:lnTo>
                <a:lnTo>
                  <a:pt x="390" y="246"/>
                </a:lnTo>
                <a:lnTo>
                  <a:pt x="434" y="289"/>
                </a:lnTo>
                <a:lnTo>
                  <a:pt x="386" y="399"/>
                </a:lnTo>
                <a:lnTo>
                  <a:pt x="385" y="407"/>
                </a:lnTo>
                <a:lnTo>
                  <a:pt x="385" y="416"/>
                </a:lnTo>
                <a:lnTo>
                  <a:pt x="382" y="420"/>
                </a:lnTo>
                <a:lnTo>
                  <a:pt x="379" y="424"/>
                </a:lnTo>
                <a:lnTo>
                  <a:pt x="370" y="425"/>
                </a:lnTo>
                <a:lnTo>
                  <a:pt x="361" y="428"/>
                </a:lnTo>
                <a:lnTo>
                  <a:pt x="283" y="477"/>
                </a:lnTo>
                <a:lnTo>
                  <a:pt x="215" y="498"/>
                </a:lnTo>
                <a:lnTo>
                  <a:pt x="191" y="504"/>
                </a:lnTo>
                <a:lnTo>
                  <a:pt x="144" y="515"/>
                </a:lnTo>
                <a:lnTo>
                  <a:pt x="99" y="515"/>
                </a:lnTo>
                <a:lnTo>
                  <a:pt x="99" y="476"/>
                </a:lnTo>
                <a:lnTo>
                  <a:pt x="89" y="460"/>
                </a:lnTo>
                <a:lnTo>
                  <a:pt x="82" y="456"/>
                </a:lnTo>
                <a:lnTo>
                  <a:pt x="79" y="448"/>
                </a:lnTo>
                <a:lnTo>
                  <a:pt x="83" y="435"/>
                </a:lnTo>
                <a:lnTo>
                  <a:pt x="97" y="418"/>
                </a:lnTo>
                <a:lnTo>
                  <a:pt x="172" y="346"/>
                </a:lnTo>
                <a:lnTo>
                  <a:pt x="182" y="329"/>
                </a:lnTo>
                <a:lnTo>
                  <a:pt x="186" y="313"/>
                </a:lnTo>
                <a:lnTo>
                  <a:pt x="187" y="296"/>
                </a:lnTo>
                <a:lnTo>
                  <a:pt x="187" y="281"/>
                </a:lnTo>
                <a:lnTo>
                  <a:pt x="186" y="273"/>
                </a:lnTo>
                <a:lnTo>
                  <a:pt x="182" y="265"/>
                </a:lnTo>
                <a:lnTo>
                  <a:pt x="163" y="246"/>
                </a:lnTo>
                <a:lnTo>
                  <a:pt x="149" y="236"/>
                </a:lnTo>
                <a:lnTo>
                  <a:pt x="72" y="152"/>
                </a:lnTo>
                <a:lnTo>
                  <a:pt x="54" y="136"/>
                </a:lnTo>
                <a:lnTo>
                  <a:pt x="21" y="113"/>
                </a:lnTo>
                <a:lnTo>
                  <a:pt x="0" y="96"/>
                </a:lnTo>
                <a:lnTo>
                  <a:pt x="16" y="73"/>
                </a:lnTo>
                <a:lnTo>
                  <a:pt x="22" y="68"/>
                </a:lnTo>
                <a:lnTo>
                  <a:pt x="29" y="63"/>
                </a:lnTo>
                <a:lnTo>
                  <a:pt x="40" y="60"/>
                </a:lnTo>
                <a:lnTo>
                  <a:pt x="46" y="55"/>
                </a:lnTo>
                <a:lnTo>
                  <a:pt x="48" y="45"/>
                </a:lnTo>
                <a:lnTo>
                  <a:pt x="51" y="44"/>
                </a:lnTo>
                <a:lnTo>
                  <a:pt x="60" y="47"/>
                </a:lnTo>
                <a:lnTo>
                  <a:pt x="66" y="53"/>
                </a:lnTo>
                <a:lnTo>
                  <a:pt x="79" y="68"/>
                </a:lnTo>
                <a:lnTo>
                  <a:pt x="83" y="73"/>
                </a:lnTo>
                <a:lnTo>
                  <a:pt x="89" y="73"/>
                </a:lnTo>
                <a:lnTo>
                  <a:pt x="97" y="71"/>
                </a:lnTo>
                <a:lnTo>
                  <a:pt x="116" y="52"/>
                </a:lnTo>
                <a:lnTo>
                  <a:pt x="124" y="46"/>
                </a:lnTo>
                <a:lnTo>
                  <a:pt x="132" y="45"/>
                </a:lnTo>
                <a:lnTo>
                  <a:pt x="138" y="45"/>
                </a:lnTo>
                <a:lnTo>
                  <a:pt x="143" y="48"/>
                </a:lnTo>
                <a:lnTo>
                  <a:pt x="148" y="47"/>
                </a:lnTo>
                <a:lnTo>
                  <a:pt x="152" y="45"/>
                </a:lnTo>
                <a:lnTo>
                  <a:pt x="164" y="22"/>
                </a:lnTo>
                <a:lnTo>
                  <a:pt x="166" y="5"/>
                </a:lnTo>
                <a:lnTo>
                  <a:pt x="168" y="0"/>
                </a:lnTo>
                <a:lnTo>
                  <a:pt x="238" y="77"/>
                </a:lnTo>
                <a:lnTo>
                  <a:pt x="276" y="131"/>
                </a:lnTo>
                <a:lnTo>
                  <a:pt x="295" y="148"/>
                </a:lnTo>
                <a:lnTo>
                  <a:pt x="307" y="158"/>
                </a:lnTo>
                <a:lnTo>
                  <a:pt x="352" y="189"/>
                </a:lnTo>
                <a:lnTo>
                  <a:pt x="372" y="20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28" name="Freeform 15004"/>
          <p:cNvSpPr>
            <a:spLocks/>
          </p:cNvSpPr>
          <p:nvPr/>
        </p:nvSpPr>
        <p:spPr bwMode="auto">
          <a:xfrm>
            <a:off x="1502430" y="5712696"/>
            <a:ext cx="206086" cy="216765"/>
          </a:xfrm>
          <a:custGeom>
            <a:avLst/>
            <a:gdLst/>
            <a:ahLst/>
            <a:cxnLst>
              <a:cxn ang="0">
                <a:pos x="363" y="167"/>
              </a:cxn>
              <a:cxn ang="0">
                <a:pos x="315" y="272"/>
              </a:cxn>
              <a:cxn ang="0">
                <a:pos x="154" y="341"/>
              </a:cxn>
              <a:cxn ang="0">
                <a:pos x="108" y="386"/>
              </a:cxn>
              <a:cxn ang="0">
                <a:pos x="99" y="408"/>
              </a:cxn>
              <a:cxn ang="0">
                <a:pos x="97" y="411"/>
              </a:cxn>
              <a:cxn ang="0">
                <a:pos x="89" y="385"/>
              </a:cxn>
              <a:cxn ang="0">
                <a:pos x="56" y="368"/>
              </a:cxn>
              <a:cxn ang="0">
                <a:pos x="41" y="357"/>
              </a:cxn>
              <a:cxn ang="0">
                <a:pos x="25" y="310"/>
              </a:cxn>
              <a:cxn ang="0">
                <a:pos x="26" y="290"/>
              </a:cxn>
              <a:cxn ang="0">
                <a:pos x="22" y="281"/>
              </a:cxn>
              <a:cxn ang="0">
                <a:pos x="14" y="280"/>
              </a:cxn>
              <a:cxn ang="0">
                <a:pos x="6" y="278"/>
              </a:cxn>
              <a:cxn ang="0">
                <a:pos x="2" y="268"/>
              </a:cxn>
              <a:cxn ang="0">
                <a:pos x="9" y="238"/>
              </a:cxn>
              <a:cxn ang="0">
                <a:pos x="23" y="217"/>
              </a:cxn>
              <a:cxn ang="0">
                <a:pos x="24" y="208"/>
              </a:cxn>
              <a:cxn ang="0">
                <a:pos x="10" y="196"/>
              </a:cxn>
              <a:cxn ang="0">
                <a:pos x="5" y="184"/>
              </a:cxn>
              <a:cxn ang="0">
                <a:pos x="16" y="172"/>
              </a:cxn>
              <a:cxn ang="0">
                <a:pos x="17" y="162"/>
              </a:cxn>
              <a:cxn ang="0">
                <a:pos x="10" y="133"/>
              </a:cxn>
              <a:cxn ang="0">
                <a:pos x="14" y="125"/>
              </a:cxn>
              <a:cxn ang="0">
                <a:pos x="2" y="111"/>
              </a:cxn>
              <a:cxn ang="0">
                <a:pos x="2" y="95"/>
              </a:cxn>
              <a:cxn ang="0">
                <a:pos x="21" y="64"/>
              </a:cxn>
              <a:cxn ang="0">
                <a:pos x="9" y="15"/>
              </a:cxn>
              <a:cxn ang="0">
                <a:pos x="18" y="3"/>
              </a:cxn>
              <a:cxn ang="0">
                <a:pos x="74" y="15"/>
              </a:cxn>
              <a:cxn ang="0">
                <a:pos x="167" y="7"/>
              </a:cxn>
              <a:cxn ang="0">
                <a:pos x="195" y="103"/>
              </a:cxn>
              <a:cxn ang="0">
                <a:pos x="210" y="131"/>
              </a:cxn>
              <a:cxn ang="0">
                <a:pos x="234" y="136"/>
              </a:cxn>
              <a:cxn ang="0">
                <a:pos x="258" y="150"/>
              </a:cxn>
              <a:cxn ang="0">
                <a:pos x="300" y="156"/>
              </a:cxn>
              <a:cxn ang="0">
                <a:pos x="323" y="148"/>
              </a:cxn>
              <a:cxn ang="0">
                <a:pos x="343" y="149"/>
              </a:cxn>
            </a:cxnLst>
            <a:rect l="0" t="0" r="r" b="b"/>
            <a:pathLst>
              <a:path w="387" h="411">
                <a:moveTo>
                  <a:pt x="356" y="157"/>
                </a:moveTo>
                <a:lnTo>
                  <a:pt x="363" y="167"/>
                </a:lnTo>
                <a:lnTo>
                  <a:pt x="387" y="242"/>
                </a:lnTo>
                <a:lnTo>
                  <a:pt x="315" y="272"/>
                </a:lnTo>
                <a:lnTo>
                  <a:pt x="170" y="327"/>
                </a:lnTo>
                <a:lnTo>
                  <a:pt x="154" y="341"/>
                </a:lnTo>
                <a:lnTo>
                  <a:pt x="126" y="373"/>
                </a:lnTo>
                <a:lnTo>
                  <a:pt x="108" y="386"/>
                </a:lnTo>
                <a:lnTo>
                  <a:pt x="101" y="395"/>
                </a:lnTo>
                <a:lnTo>
                  <a:pt x="99" y="408"/>
                </a:lnTo>
                <a:lnTo>
                  <a:pt x="97" y="411"/>
                </a:lnTo>
                <a:lnTo>
                  <a:pt x="97" y="411"/>
                </a:lnTo>
                <a:lnTo>
                  <a:pt x="93" y="392"/>
                </a:lnTo>
                <a:lnTo>
                  <a:pt x="89" y="385"/>
                </a:lnTo>
                <a:lnTo>
                  <a:pt x="78" y="375"/>
                </a:lnTo>
                <a:lnTo>
                  <a:pt x="56" y="368"/>
                </a:lnTo>
                <a:lnTo>
                  <a:pt x="48" y="365"/>
                </a:lnTo>
                <a:lnTo>
                  <a:pt x="41" y="357"/>
                </a:lnTo>
                <a:lnTo>
                  <a:pt x="34" y="345"/>
                </a:lnTo>
                <a:lnTo>
                  <a:pt x="25" y="310"/>
                </a:lnTo>
                <a:lnTo>
                  <a:pt x="25" y="297"/>
                </a:lnTo>
                <a:lnTo>
                  <a:pt x="26" y="290"/>
                </a:lnTo>
                <a:lnTo>
                  <a:pt x="25" y="285"/>
                </a:lnTo>
                <a:lnTo>
                  <a:pt x="22" y="281"/>
                </a:lnTo>
                <a:lnTo>
                  <a:pt x="18" y="281"/>
                </a:lnTo>
                <a:lnTo>
                  <a:pt x="14" y="280"/>
                </a:lnTo>
                <a:lnTo>
                  <a:pt x="9" y="280"/>
                </a:lnTo>
                <a:lnTo>
                  <a:pt x="6" y="278"/>
                </a:lnTo>
                <a:lnTo>
                  <a:pt x="4" y="275"/>
                </a:lnTo>
                <a:lnTo>
                  <a:pt x="2" y="268"/>
                </a:lnTo>
                <a:lnTo>
                  <a:pt x="1" y="255"/>
                </a:lnTo>
                <a:lnTo>
                  <a:pt x="9" y="238"/>
                </a:lnTo>
                <a:lnTo>
                  <a:pt x="17" y="225"/>
                </a:lnTo>
                <a:lnTo>
                  <a:pt x="23" y="217"/>
                </a:lnTo>
                <a:lnTo>
                  <a:pt x="25" y="213"/>
                </a:lnTo>
                <a:lnTo>
                  <a:pt x="24" y="208"/>
                </a:lnTo>
                <a:lnTo>
                  <a:pt x="18" y="201"/>
                </a:lnTo>
                <a:lnTo>
                  <a:pt x="10" y="196"/>
                </a:lnTo>
                <a:lnTo>
                  <a:pt x="6" y="190"/>
                </a:lnTo>
                <a:lnTo>
                  <a:pt x="5" y="184"/>
                </a:lnTo>
                <a:lnTo>
                  <a:pt x="10" y="176"/>
                </a:lnTo>
                <a:lnTo>
                  <a:pt x="16" y="172"/>
                </a:lnTo>
                <a:lnTo>
                  <a:pt x="17" y="165"/>
                </a:lnTo>
                <a:lnTo>
                  <a:pt x="17" y="162"/>
                </a:lnTo>
                <a:lnTo>
                  <a:pt x="1" y="139"/>
                </a:lnTo>
                <a:lnTo>
                  <a:pt x="10" y="133"/>
                </a:lnTo>
                <a:lnTo>
                  <a:pt x="13" y="129"/>
                </a:lnTo>
                <a:lnTo>
                  <a:pt x="14" y="125"/>
                </a:lnTo>
                <a:lnTo>
                  <a:pt x="12" y="122"/>
                </a:lnTo>
                <a:lnTo>
                  <a:pt x="2" y="111"/>
                </a:lnTo>
                <a:lnTo>
                  <a:pt x="0" y="103"/>
                </a:lnTo>
                <a:lnTo>
                  <a:pt x="2" y="95"/>
                </a:lnTo>
                <a:lnTo>
                  <a:pt x="15" y="75"/>
                </a:lnTo>
                <a:lnTo>
                  <a:pt x="21" y="64"/>
                </a:lnTo>
                <a:lnTo>
                  <a:pt x="19" y="51"/>
                </a:lnTo>
                <a:lnTo>
                  <a:pt x="9" y="15"/>
                </a:lnTo>
                <a:lnTo>
                  <a:pt x="12" y="6"/>
                </a:lnTo>
                <a:lnTo>
                  <a:pt x="18" y="3"/>
                </a:lnTo>
                <a:lnTo>
                  <a:pt x="30" y="4"/>
                </a:lnTo>
                <a:lnTo>
                  <a:pt x="74" y="15"/>
                </a:lnTo>
                <a:lnTo>
                  <a:pt x="120" y="15"/>
                </a:lnTo>
                <a:lnTo>
                  <a:pt x="167" y="7"/>
                </a:lnTo>
                <a:lnTo>
                  <a:pt x="190" y="0"/>
                </a:lnTo>
                <a:lnTo>
                  <a:pt x="195" y="103"/>
                </a:lnTo>
                <a:lnTo>
                  <a:pt x="202" y="115"/>
                </a:lnTo>
                <a:lnTo>
                  <a:pt x="210" y="131"/>
                </a:lnTo>
                <a:lnTo>
                  <a:pt x="227" y="133"/>
                </a:lnTo>
                <a:lnTo>
                  <a:pt x="234" y="136"/>
                </a:lnTo>
                <a:lnTo>
                  <a:pt x="247" y="146"/>
                </a:lnTo>
                <a:lnTo>
                  <a:pt x="258" y="150"/>
                </a:lnTo>
                <a:lnTo>
                  <a:pt x="271" y="154"/>
                </a:lnTo>
                <a:lnTo>
                  <a:pt x="300" y="156"/>
                </a:lnTo>
                <a:lnTo>
                  <a:pt x="309" y="155"/>
                </a:lnTo>
                <a:lnTo>
                  <a:pt x="323" y="148"/>
                </a:lnTo>
                <a:lnTo>
                  <a:pt x="331" y="147"/>
                </a:lnTo>
                <a:lnTo>
                  <a:pt x="343" y="149"/>
                </a:lnTo>
                <a:lnTo>
                  <a:pt x="356" y="15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30" name="Freeform 15006"/>
          <p:cNvSpPr>
            <a:spLocks/>
          </p:cNvSpPr>
          <p:nvPr/>
        </p:nvSpPr>
        <p:spPr bwMode="auto">
          <a:xfrm>
            <a:off x="1307051" y="5739130"/>
            <a:ext cx="246234" cy="348939"/>
          </a:xfrm>
          <a:custGeom>
            <a:avLst/>
            <a:gdLst/>
            <a:ahLst/>
            <a:cxnLst>
              <a:cxn ang="0">
                <a:pos x="458" y="341"/>
              </a:cxn>
              <a:cxn ang="0">
                <a:pos x="454" y="360"/>
              </a:cxn>
              <a:cxn ang="0">
                <a:pos x="449" y="366"/>
              </a:cxn>
              <a:cxn ang="0">
                <a:pos x="450" y="377"/>
              </a:cxn>
              <a:cxn ang="0">
                <a:pos x="395" y="500"/>
              </a:cxn>
              <a:cxn ang="0">
                <a:pos x="355" y="534"/>
              </a:cxn>
              <a:cxn ang="0">
                <a:pos x="338" y="535"/>
              </a:cxn>
              <a:cxn ang="0">
                <a:pos x="276" y="605"/>
              </a:cxn>
              <a:cxn ang="0">
                <a:pos x="233" y="629"/>
              </a:cxn>
              <a:cxn ang="0">
                <a:pos x="74" y="656"/>
              </a:cxn>
              <a:cxn ang="0">
                <a:pos x="67" y="651"/>
              </a:cxn>
              <a:cxn ang="0">
                <a:pos x="20" y="641"/>
              </a:cxn>
              <a:cxn ang="0">
                <a:pos x="2" y="633"/>
              </a:cxn>
              <a:cxn ang="0">
                <a:pos x="5" y="624"/>
              </a:cxn>
              <a:cxn ang="0">
                <a:pos x="19" y="633"/>
              </a:cxn>
              <a:cxn ang="0">
                <a:pos x="65" y="598"/>
              </a:cxn>
              <a:cxn ang="0">
                <a:pos x="75" y="594"/>
              </a:cxn>
              <a:cxn ang="0">
                <a:pos x="75" y="580"/>
              </a:cxn>
              <a:cxn ang="0">
                <a:pos x="65" y="573"/>
              </a:cxn>
              <a:cxn ang="0">
                <a:pos x="82" y="569"/>
              </a:cxn>
              <a:cxn ang="0">
                <a:pos x="134" y="575"/>
              </a:cxn>
              <a:cxn ang="0">
                <a:pos x="154" y="562"/>
              </a:cxn>
              <a:cxn ang="0">
                <a:pos x="143" y="562"/>
              </a:cxn>
              <a:cxn ang="0">
                <a:pos x="102" y="568"/>
              </a:cxn>
              <a:cxn ang="0">
                <a:pos x="84" y="551"/>
              </a:cxn>
              <a:cxn ang="0">
                <a:pos x="94" y="545"/>
              </a:cxn>
              <a:cxn ang="0">
                <a:pos x="121" y="544"/>
              </a:cxn>
              <a:cxn ang="0">
                <a:pos x="137" y="535"/>
              </a:cxn>
              <a:cxn ang="0">
                <a:pos x="130" y="519"/>
              </a:cxn>
              <a:cxn ang="0">
                <a:pos x="132" y="493"/>
              </a:cxn>
              <a:cxn ang="0">
                <a:pos x="64" y="519"/>
              </a:cxn>
              <a:cxn ang="0">
                <a:pos x="53" y="483"/>
              </a:cxn>
              <a:cxn ang="0">
                <a:pos x="65" y="440"/>
              </a:cxn>
              <a:cxn ang="0">
                <a:pos x="61" y="390"/>
              </a:cxn>
              <a:cxn ang="0">
                <a:pos x="74" y="377"/>
              </a:cxn>
              <a:cxn ang="0">
                <a:pos x="60" y="352"/>
              </a:cxn>
              <a:cxn ang="0">
                <a:pos x="65" y="232"/>
              </a:cxn>
              <a:cxn ang="0">
                <a:pos x="78" y="100"/>
              </a:cxn>
              <a:cxn ang="0">
                <a:pos x="75" y="0"/>
              </a:cxn>
              <a:cxn ang="0">
                <a:pos x="100" y="18"/>
              </a:cxn>
              <a:cxn ang="0">
                <a:pos x="109" y="19"/>
              </a:cxn>
              <a:cxn ang="0">
                <a:pos x="142" y="11"/>
              </a:cxn>
              <a:cxn ang="0">
                <a:pos x="154" y="9"/>
              </a:cxn>
              <a:cxn ang="0">
                <a:pos x="163" y="3"/>
              </a:cxn>
              <a:cxn ang="0">
                <a:pos x="180" y="5"/>
              </a:cxn>
              <a:cxn ang="0">
                <a:pos x="210" y="7"/>
              </a:cxn>
              <a:cxn ang="0">
                <a:pos x="340" y="79"/>
              </a:cxn>
              <a:cxn ang="0">
                <a:pos x="382" y="110"/>
              </a:cxn>
              <a:cxn ang="0">
                <a:pos x="381" y="120"/>
              </a:cxn>
              <a:cxn ang="0">
                <a:pos x="370" y="132"/>
              </a:cxn>
              <a:cxn ang="0">
                <a:pos x="375" y="144"/>
              </a:cxn>
              <a:cxn ang="0">
                <a:pos x="389" y="156"/>
              </a:cxn>
              <a:cxn ang="0">
                <a:pos x="388" y="166"/>
              </a:cxn>
              <a:cxn ang="0">
                <a:pos x="374" y="186"/>
              </a:cxn>
              <a:cxn ang="0">
                <a:pos x="367" y="216"/>
              </a:cxn>
              <a:cxn ang="0">
                <a:pos x="371" y="227"/>
              </a:cxn>
              <a:cxn ang="0">
                <a:pos x="379" y="227"/>
              </a:cxn>
              <a:cxn ang="0">
                <a:pos x="387" y="230"/>
              </a:cxn>
              <a:cxn ang="0">
                <a:pos x="391" y="238"/>
              </a:cxn>
              <a:cxn ang="0">
                <a:pos x="390" y="258"/>
              </a:cxn>
              <a:cxn ang="0">
                <a:pos x="405" y="305"/>
              </a:cxn>
              <a:cxn ang="0">
                <a:pos x="421" y="316"/>
              </a:cxn>
              <a:cxn ang="0">
                <a:pos x="454" y="333"/>
              </a:cxn>
            </a:cxnLst>
            <a:rect l="0" t="0" r="r" b="b"/>
            <a:pathLst>
              <a:path w="462" h="660">
                <a:moveTo>
                  <a:pt x="454" y="333"/>
                </a:moveTo>
                <a:lnTo>
                  <a:pt x="458" y="341"/>
                </a:lnTo>
                <a:lnTo>
                  <a:pt x="462" y="358"/>
                </a:lnTo>
                <a:lnTo>
                  <a:pt x="454" y="360"/>
                </a:lnTo>
                <a:lnTo>
                  <a:pt x="450" y="362"/>
                </a:lnTo>
                <a:lnTo>
                  <a:pt x="449" y="366"/>
                </a:lnTo>
                <a:lnTo>
                  <a:pt x="450" y="374"/>
                </a:lnTo>
                <a:lnTo>
                  <a:pt x="450" y="377"/>
                </a:lnTo>
                <a:lnTo>
                  <a:pt x="405" y="484"/>
                </a:lnTo>
                <a:lnTo>
                  <a:pt x="395" y="500"/>
                </a:lnTo>
                <a:lnTo>
                  <a:pt x="375" y="520"/>
                </a:lnTo>
                <a:lnTo>
                  <a:pt x="355" y="534"/>
                </a:lnTo>
                <a:lnTo>
                  <a:pt x="338" y="530"/>
                </a:lnTo>
                <a:lnTo>
                  <a:pt x="338" y="535"/>
                </a:lnTo>
                <a:lnTo>
                  <a:pt x="296" y="569"/>
                </a:lnTo>
                <a:lnTo>
                  <a:pt x="276" y="605"/>
                </a:lnTo>
                <a:lnTo>
                  <a:pt x="257" y="619"/>
                </a:lnTo>
                <a:lnTo>
                  <a:pt x="233" y="629"/>
                </a:lnTo>
                <a:lnTo>
                  <a:pt x="89" y="660"/>
                </a:lnTo>
                <a:lnTo>
                  <a:pt x="74" y="656"/>
                </a:lnTo>
                <a:lnTo>
                  <a:pt x="70" y="654"/>
                </a:lnTo>
                <a:lnTo>
                  <a:pt x="67" y="651"/>
                </a:lnTo>
                <a:lnTo>
                  <a:pt x="62" y="648"/>
                </a:lnTo>
                <a:lnTo>
                  <a:pt x="20" y="641"/>
                </a:lnTo>
                <a:lnTo>
                  <a:pt x="6" y="635"/>
                </a:lnTo>
                <a:lnTo>
                  <a:pt x="2" y="633"/>
                </a:lnTo>
                <a:lnTo>
                  <a:pt x="0" y="626"/>
                </a:lnTo>
                <a:lnTo>
                  <a:pt x="5" y="624"/>
                </a:lnTo>
                <a:lnTo>
                  <a:pt x="13" y="627"/>
                </a:lnTo>
                <a:lnTo>
                  <a:pt x="19" y="633"/>
                </a:lnTo>
                <a:lnTo>
                  <a:pt x="58" y="603"/>
                </a:lnTo>
                <a:lnTo>
                  <a:pt x="65" y="598"/>
                </a:lnTo>
                <a:lnTo>
                  <a:pt x="70" y="597"/>
                </a:lnTo>
                <a:lnTo>
                  <a:pt x="75" y="594"/>
                </a:lnTo>
                <a:lnTo>
                  <a:pt x="78" y="587"/>
                </a:lnTo>
                <a:lnTo>
                  <a:pt x="75" y="580"/>
                </a:lnTo>
                <a:lnTo>
                  <a:pt x="68" y="577"/>
                </a:lnTo>
                <a:lnTo>
                  <a:pt x="65" y="573"/>
                </a:lnTo>
                <a:lnTo>
                  <a:pt x="74" y="568"/>
                </a:lnTo>
                <a:lnTo>
                  <a:pt x="82" y="569"/>
                </a:lnTo>
                <a:lnTo>
                  <a:pt x="125" y="577"/>
                </a:lnTo>
                <a:lnTo>
                  <a:pt x="134" y="575"/>
                </a:lnTo>
                <a:lnTo>
                  <a:pt x="145" y="569"/>
                </a:lnTo>
                <a:lnTo>
                  <a:pt x="154" y="562"/>
                </a:lnTo>
                <a:lnTo>
                  <a:pt x="159" y="554"/>
                </a:lnTo>
                <a:lnTo>
                  <a:pt x="143" y="562"/>
                </a:lnTo>
                <a:lnTo>
                  <a:pt x="123" y="568"/>
                </a:lnTo>
                <a:lnTo>
                  <a:pt x="102" y="568"/>
                </a:lnTo>
                <a:lnTo>
                  <a:pt x="87" y="559"/>
                </a:lnTo>
                <a:lnTo>
                  <a:pt x="84" y="551"/>
                </a:lnTo>
                <a:lnTo>
                  <a:pt x="86" y="547"/>
                </a:lnTo>
                <a:lnTo>
                  <a:pt x="94" y="545"/>
                </a:lnTo>
                <a:lnTo>
                  <a:pt x="104" y="544"/>
                </a:lnTo>
                <a:lnTo>
                  <a:pt x="121" y="544"/>
                </a:lnTo>
                <a:lnTo>
                  <a:pt x="126" y="543"/>
                </a:lnTo>
                <a:lnTo>
                  <a:pt x="137" y="535"/>
                </a:lnTo>
                <a:lnTo>
                  <a:pt x="137" y="530"/>
                </a:lnTo>
                <a:lnTo>
                  <a:pt x="130" y="519"/>
                </a:lnTo>
                <a:lnTo>
                  <a:pt x="128" y="505"/>
                </a:lnTo>
                <a:lnTo>
                  <a:pt x="132" y="493"/>
                </a:lnTo>
                <a:lnTo>
                  <a:pt x="90" y="511"/>
                </a:lnTo>
                <a:lnTo>
                  <a:pt x="64" y="519"/>
                </a:lnTo>
                <a:lnTo>
                  <a:pt x="51" y="501"/>
                </a:lnTo>
                <a:lnTo>
                  <a:pt x="53" y="483"/>
                </a:lnTo>
                <a:lnTo>
                  <a:pt x="62" y="454"/>
                </a:lnTo>
                <a:lnTo>
                  <a:pt x="65" y="440"/>
                </a:lnTo>
                <a:lnTo>
                  <a:pt x="60" y="406"/>
                </a:lnTo>
                <a:lnTo>
                  <a:pt x="61" y="390"/>
                </a:lnTo>
                <a:lnTo>
                  <a:pt x="74" y="382"/>
                </a:lnTo>
                <a:lnTo>
                  <a:pt x="74" y="377"/>
                </a:lnTo>
                <a:lnTo>
                  <a:pt x="64" y="369"/>
                </a:lnTo>
                <a:lnTo>
                  <a:pt x="60" y="352"/>
                </a:lnTo>
                <a:lnTo>
                  <a:pt x="59" y="273"/>
                </a:lnTo>
                <a:lnTo>
                  <a:pt x="65" y="232"/>
                </a:lnTo>
                <a:lnTo>
                  <a:pt x="69" y="131"/>
                </a:lnTo>
                <a:lnTo>
                  <a:pt x="78" y="100"/>
                </a:lnTo>
                <a:lnTo>
                  <a:pt x="74" y="13"/>
                </a:lnTo>
                <a:lnTo>
                  <a:pt x="75" y="0"/>
                </a:lnTo>
                <a:lnTo>
                  <a:pt x="75" y="0"/>
                </a:lnTo>
                <a:lnTo>
                  <a:pt x="100" y="18"/>
                </a:lnTo>
                <a:lnTo>
                  <a:pt x="103" y="19"/>
                </a:lnTo>
                <a:lnTo>
                  <a:pt x="109" y="19"/>
                </a:lnTo>
                <a:lnTo>
                  <a:pt x="126" y="9"/>
                </a:lnTo>
                <a:lnTo>
                  <a:pt x="142" y="11"/>
                </a:lnTo>
                <a:lnTo>
                  <a:pt x="149" y="11"/>
                </a:lnTo>
                <a:lnTo>
                  <a:pt x="154" y="9"/>
                </a:lnTo>
                <a:lnTo>
                  <a:pt x="157" y="5"/>
                </a:lnTo>
                <a:lnTo>
                  <a:pt x="163" y="3"/>
                </a:lnTo>
                <a:lnTo>
                  <a:pt x="170" y="3"/>
                </a:lnTo>
                <a:lnTo>
                  <a:pt x="180" y="5"/>
                </a:lnTo>
                <a:lnTo>
                  <a:pt x="199" y="4"/>
                </a:lnTo>
                <a:lnTo>
                  <a:pt x="210" y="7"/>
                </a:lnTo>
                <a:lnTo>
                  <a:pt x="240" y="28"/>
                </a:lnTo>
                <a:lnTo>
                  <a:pt x="340" y="79"/>
                </a:lnTo>
                <a:lnTo>
                  <a:pt x="366" y="87"/>
                </a:lnTo>
                <a:lnTo>
                  <a:pt x="382" y="110"/>
                </a:lnTo>
                <a:lnTo>
                  <a:pt x="382" y="113"/>
                </a:lnTo>
                <a:lnTo>
                  <a:pt x="381" y="120"/>
                </a:lnTo>
                <a:lnTo>
                  <a:pt x="375" y="124"/>
                </a:lnTo>
                <a:lnTo>
                  <a:pt x="370" y="132"/>
                </a:lnTo>
                <a:lnTo>
                  <a:pt x="371" y="138"/>
                </a:lnTo>
                <a:lnTo>
                  <a:pt x="375" y="144"/>
                </a:lnTo>
                <a:lnTo>
                  <a:pt x="382" y="149"/>
                </a:lnTo>
                <a:lnTo>
                  <a:pt x="389" y="156"/>
                </a:lnTo>
                <a:lnTo>
                  <a:pt x="390" y="161"/>
                </a:lnTo>
                <a:lnTo>
                  <a:pt x="388" y="166"/>
                </a:lnTo>
                <a:lnTo>
                  <a:pt x="382" y="174"/>
                </a:lnTo>
                <a:lnTo>
                  <a:pt x="374" y="186"/>
                </a:lnTo>
                <a:lnTo>
                  <a:pt x="366" y="203"/>
                </a:lnTo>
                <a:lnTo>
                  <a:pt x="367" y="216"/>
                </a:lnTo>
                <a:lnTo>
                  <a:pt x="369" y="223"/>
                </a:lnTo>
                <a:lnTo>
                  <a:pt x="371" y="227"/>
                </a:lnTo>
                <a:lnTo>
                  <a:pt x="374" y="227"/>
                </a:lnTo>
                <a:lnTo>
                  <a:pt x="379" y="227"/>
                </a:lnTo>
                <a:lnTo>
                  <a:pt x="382" y="229"/>
                </a:lnTo>
                <a:lnTo>
                  <a:pt x="387" y="230"/>
                </a:lnTo>
                <a:lnTo>
                  <a:pt x="390" y="233"/>
                </a:lnTo>
                <a:lnTo>
                  <a:pt x="391" y="238"/>
                </a:lnTo>
                <a:lnTo>
                  <a:pt x="390" y="245"/>
                </a:lnTo>
                <a:lnTo>
                  <a:pt x="390" y="258"/>
                </a:lnTo>
                <a:lnTo>
                  <a:pt x="399" y="293"/>
                </a:lnTo>
                <a:lnTo>
                  <a:pt x="405" y="305"/>
                </a:lnTo>
                <a:lnTo>
                  <a:pt x="413" y="313"/>
                </a:lnTo>
                <a:lnTo>
                  <a:pt x="421" y="316"/>
                </a:lnTo>
                <a:lnTo>
                  <a:pt x="443" y="324"/>
                </a:lnTo>
                <a:lnTo>
                  <a:pt x="454" y="333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32" name="Freeform 15008"/>
          <p:cNvSpPr>
            <a:spLocks/>
          </p:cNvSpPr>
          <p:nvPr/>
        </p:nvSpPr>
        <p:spPr bwMode="auto">
          <a:xfrm>
            <a:off x="1952073" y="6014053"/>
            <a:ext cx="37470" cy="42296"/>
          </a:xfrm>
          <a:custGeom>
            <a:avLst/>
            <a:gdLst/>
            <a:ahLst/>
            <a:cxnLst>
              <a:cxn ang="0">
                <a:pos x="69" y="3"/>
              </a:cxn>
              <a:cxn ang="0">
                <a:pos x="73" y="5"/>
              </a:cxn>
              <a:cxn ang="0">
                <a:pos x="73" y="9"/>
              </a:cxn>
              <a:cxn ang="0">
                <a:pos x="69" y="9"/>
              </a:cxn>
              <a:cxn ang="0">
                <a:pos x="64" y="9"/>
              </a:cxn>
              <a:cxn ang="0">
                <a:pos x="66" y="13"/>
              </a:cxn>
              <a:cxn ang="0">
                <a:pos x="67" y="15"/>
              </a:cxn>
              <a:cxn ang="0">
                <a:pos x="67" y="19"/>
              </a:cxn>
              <a:cxn ang="0">
                <a:pos x="52" y="21"/>
              </a:cxn>
              <a:cxn ang="0">
                <a:pos x="52" y="28"/>
              </a:cxn>
              <a:cxn ang="0">
                <a:pos x="59" y="38"/>
              </a:cxn>
              <a:cxn ang="0">
                <a:pos x="64" y="47"/>
              </a:cxn>
              <a:cxn ang="0">
                <a:pos x="55" y="43"/>
              </a:cxn>
              <a:cxn ang="0">
                <a:pos x="48" y="43"/>
              </a:cxn>
              <a:cxn ang="0">
                <a:pos x="41" y="46"/>
              </a:cxn>
              <a:cxn ang="0">
                <a:pos x="33" y="47"/>
              </a:cxn>
              <a:cxn ang="0">
                <a:pos x="28" y="49"/>
              </a:cxn>
              <a:cxn ang="0">
                <a:pos x="26" y="56"/>
              </a:cxn>
              <a:cxn ang="0">
                <a:pos x="27" y="64"/>
              </a:cxn>
              <a:cxn ang="0">
                <a:pos x="27" y="70"/>
              </a:cxn>
              <a:cxn ang="0">
                <a:pos x="27" y="73"/>
              </a:cxn>
              <a:cxn ang="0">
                <a:pos x="28" y="76"/>
              </a:cxn>
              <a:cxn ang="0">
                <a:pos x="26" y="80"/>
              </a:cxn>
              <a:cxn ang="0">
                <a:pos x="15" y="80"/>
              </a:cxn>
              <a:cxn ang="0">
                <a:pos x="13" y="76"/>
              </a:cxn>
              <a:cxn ang="0">
                <a:pos x="2" y="63"/>
              </a:cxn>
              <a:cxn ang="0">
                <a:pos x="0" y="58"/>
              </a:cxn>
              <a:cxn ang="0">
                <a:pos x="8" y="41"/>
              </a:cxn>
              <a:cxn ang="0">
                <a:pos x="25" y="23"/>
              </a:cxn>
              <a:cxn ang="0">
                <a:pos x="47" y="8"/>
              </a:cxn>
              <a:cxn ang="0">
                <a:pos x="65" y="0"/>
              </a:cxn>
              <a:cxn ang="0">
                <a:pos x="67" y="1"/>
              </a:cxn>
              <a:cxn ang="0">
                <a:pos x="69" y="3"/>
              </a:cxn>
            </a:cxnLst>
            <a:rect l="0" t="0" r="r" b="b"/>
            <a:pathLst>
              <a:path w="73" h="80">
                <a:moveTo>
                  <a:pt x="69" y="3"/>
                </a:moveTo>
                <a:lnTo>
                  <a:pt x="73" y="5"/>
                </a:lnTo>
                <a:lnTo>
                  <a:pt x="73" y="9"/>
                </a:lnTo>
                <a:lnTo>
                  <a:pt x="69" y="9"/>
                </a:lnTo>
                <a:lnTo>
                  <a:pt x="64" y="9"/>
                </a:lnTo>
                <a:lnTo>
                  <a:pt x="66" y="13"/>
                </a:lnTo>
                <a:lnTo>
                  <a:pt x="67" y="15"/>
                </a:lnTo>
                <a:lnTo>
                  <a:pt x="67" y="19"/>
                </a:lnTo>
                <a:lnTo>
                  <a:pt x="52" y="21"/>
                </a:lnTo>
                <a:lnTo>
                  <a:pt x="52" y="28"/>
                </a:lnTo>
                <a:lnTo>
                  <a:pt x="59" y="38"/>
                </a:lnTo>
                <a:lnTo>
                  <a:pt x="64" y="47"/>
                </a:lnTo>
                <a:lnTo>
                  <a:pt x="55" y="43"/>
                </a:lnTo>
                <a:lnTo>
                  <a:pt x="48" y="43"/>
                </a:lnTo>
                <a:lnTo>
                  <a:pt x="41" y="46"/>
                </a:lnTo>
                <a:lnTo>
                  <a:pt x="33" y="47"/>
                </a:lnTo>
                <a:lnTo>
                  <a:pt x="28" y="49"/>
                </a:lnTo>
                <a:lnTo>
                  <a:pt x="26" y="56"/>
                </a:lnTo>
                <a:lnTo>
                  <a:pt x="27" y="64"/>
                </a:lnTo>
                <a:lnTo>
                  <a:pt x="27" y="70"/>
                </a:lnTo>
                <a:lnTo>
                  <a:pt x="27" y="73"/>
                </a:lnTo>
                <a:lnTo>
                  <a:pt x="28" y="76"/>
                </a:lnTo>
                <a:lnTo>
                  <a:pt x="26" y="80"/>
                </a:lnTo>
                <a:lnTo>
                  <a:pt x="15" y="80"/>
                </a:lnTo>
                <a:lnTo>
                  <a:pt x="13" y="76"/>
                </a:lnTo>
                <a:lnTo>
                  <a:pt x="2" y="63"/>
                </a:lnTo>
                <a:lnTo>
                  <a:pt x="0" y="58"/>
                </a:lnTo>
                <a:lnTo>
                  <a:pt x="8" y="41"/>
                </a:lnTo>
                <a:lnTo>
                  <a:pt x="25" y="23"/>
                </a:lnTo>
                <a:lnTo>
                  <a:pt x="47" y="8"/>
                </a:lnTo>
                <a:lnTo>
                  <a:pt x="65" y="0"/>
                </a:lnTo>
                <a:lnTo>
                  <a:pt x="67" y="1"/>
                </a:lnTo>
                <a:lnTo>
                  <a:pt x="69" y="3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34" name="Freeform 15010"/>
          <p:cNvSpPr>
            <a:spLocks/>
          </p:cNvSpPr>
          <p:nvPr/>
        </p:nvSpPr>
        <p:spPr bwMode="auto">
          <a:xfrm>
            <a:off x="1604136" y="5601668"/>
            <a:ext cx="254262" cy="237913"/>
          </a:xfrm>
          <a:custGeom>
            <a:avLst/>
            <a:gdLst/>
            <a:ahLst/>
            <a:cxnLst>
              <a:cxn ang="0">
                <a:pos x="170" y="119"/>
              </a:cxn>
              <a:cxn ang="0">
                <a:pos x="217" y="0"/>
              </a:cxn>
              <a:cxn ang="0">
                <a:pos x="334" y="127"/>
              </a:cxn>
              <a:cxn ang="0">
                <a:pos x="342" y="152"/>
              </a:cxn>
              <a:cxn ang="0">
                <a:pos x="415" y="265"/>
              </a:cxn>
              <a:cxn ang="0">
                <a:pos x="419" y="304"/>
              </a:cxn>
              <a:cxn ang="0">
                <a:pos x="392" y="339"/>
              </a:cxn>
              <a:cxn ang="0">
                <a:pos x="404" y="349"/>
              </a:cxn>
              <a:cxn ang="0">
                <a:pos x="410" y="362"/>
              </a:cxn>
              <a:cxn ang="0">
                <a:pos x="402" y="377"/>
              </a:cxn>
              <a:cxn ang="0">
                <a:pos x="293" y="409"/>
              </a:cxn>
              <a:cxn ang="0">
                <a:pos x="172" y="376"/>
              </a:cxn>
              <a:cxn ang="0">
                <a:pos x="152" y="358"/>
              </a:cxn>
              <a:cxn ang="0">
                <a:pos x="133" y="357"/>
              </a:cxn>
              <a:cxn ang="0">
                <a:pos x="109" y="365"/>
              </a:cxn>
              <a:cxn ang="0">
                <a:pos x="67" y="359"/>
              </a:cxn>
              <a:cxn ang="0">
                <a:pos x="43" y="345"/>
              </a:cxn>
              <a:cxn ang="0">
                <a:pos x="20" y="339"/>
              </a:cxn>
              <a:cxn ang="0">
                <a:pos x="5" y="312"/>
              </a:cxn>
              <a:cxn ang="0">
                <a:pos x="68" y="188"/>
              </a:cxn>
              <a:cxn ang="0">
                <a:pos x="156" y="136"/>
              </a:cxn>
              <a:cxn ang="0">
                <a:pos x="167" y="131"/>
              </a:cxn>
              <a:cxn ang="0">
                <a:pos x="170" y="119"/>
              </a:cxn>
              <a:cxn ang="0">
                <a:pos x="427" y="210"/>
              </a:cxn>
              <a:cxn ang="0">
                <a:pos x="415" y="194"/>
              </a:cxn>
              <a:cxn ang="0">
                <a:pos x="351" y="116"/>
              </a:cxn>
              <a:cxn ang="0">
                <a:pos x="344" y="110"/>
              </a:cxn>
              <a:cxn ang="0">
                <a:pos x="339" y="110"/>
              </a:cxn>
              <a:cxn ang="0">
                <a:pos x="359" y="140"/>
              </a:cxn>
              <a:cxn ang="0">
                <a:pos x="364" y="167"/>
              </a:cxn>
              <a:cxn ang="0">
                <a:pos x="387" y="199"/>
              </a:cxn>
              <a:cxn ang="0">
                <a:pos x="417" y="240"/>
              </a:cxn>
              <a:cxn ang="0">
                <a:pos x="426" y="235"/>
              </a:cxn>
              <a:cxn ang="0">
                <a:pos x="406" y="213"/>
              </a:cxn>
              <a:cxn ang="0">
                <a:pos x="420" y="215"/>
              </a:cxn>
              <a:cxn ang="0">
                <a:pos x="444" y="243"/>
              </a:cxn>
              <a:cxn ang="0">
                <a:pos x="442" y="260"/>
              </a:cxn>
              <a:cxn ang="0">
                <a:pos x="468" y="254"/>
              </a:cxn>
              <a:cxn ang="0">
                <a:pos x="474" y="224"/>
              </a:cxn>
            </a:cxnLst>
            <a:rect l="0" t="0" r="r" b="b"/>
            <a:pathLst>
              <a:path w="474" h="451">
                <a:moveTo>
                  <a:pt x="465" y="219"/>
                </a:moveTo>
                <a:lnTo>
                  <a:pt x="170" y="119"/>
                </a:lnTo>
                <a:lnTo>
                  <a:pt x="172" y="110"/>
                </a:lnTo>
                <a:lnTo>
                  <a:pt x="217" y="0"/>
                </a:lnTo>
                <a:lnTo>
                  <a:pt x="330" y="114"/>
                </a:lnTo>
                <a:lnTo>
                  <a:pt x="334" y="127"/>
                </a:lnTo>
                <a:lnTo>
                  <a:pt x="336" y="138"/>
                </a:lnTo>
                <a:lnTo>
                  <a:pt x="342" y="152"/>
                </a:lnTo>
                <a:lnTo>
                  <a:pt x="410" y="255"/>
                </a:lnTo>
                <a:lnTo>
                  <a:pt x="415" y="265"/>
                </a:lnTo>
                <a:lnTo>
                  <a:pt x="417" y="275"/>
                </a:lnTo>
                <a:lnTo>
                  <a:pt x="419" y="304"/>
                </a:lnTo>
                <a:lnTo>
                  <a:pt x="416" y="313"/>
                </a:lnTo>
                <a:lnTo>
                  <a:pt x="392" y="339"/>
                </a:lnTo>
                <a:lnTo>
                  <a:pt x="399" y="346"/>
                </a:lnTo>
                <a:lnTo>
                  <a:pt x="404" y="349"/>
                </a:lnTo>
                <a:lnTo>
                  <a:pt x="409" y="353"/>
                </a:lnTo>
                <a:lnTo>
                  <a:pt x="410" y="362"/>
                </a:lnTo>
                <a:lnTo>
                  <a:pt x="408" y="372"/>
                </a:lnTo>
                <a:lnTo>
                  <a:pt x="402" y="377"/>
                </a:lnTo>
                <a:lnTo>
                  <a:pt x="383" y="381"/>
                </a:lnTo>
                <a:lnTo>
                  <a:pt x="293" y="409"/>
                </a:lnTo>
                <a:lnTo>
                  <a:pt x="195" y="451"/>
                </a:lnTo>
                <a:lnTo>
                  <a:pt x="172" y="376"/>
                </a:lnTo>
                <a:lnTo>
                  <a:pt x="166" y="366"/>
                </a:lnTo>
                <a:lnTo>
                  <a:pt x="152" y="358"/>
                </a:lnTo>
                <a:lnTo>
                  <a:pt x="141" y="356"/>
                </a:lnTo>
                <a:lnTo>
                  <a:pt x="133" y="357"/>
                </a:lnTo>
                <a:lnTo>
                  <a:pt x="119" y="364"/>
                </a:lnTo>
                <a:lnTo>
                  <a:pt x="109" y="365"/>
                </a:lnTo>
                <a:lnTo>
                  <a:pt x="80" y="363"/>
                </a:lnTo>
                <a:lnTo>
                  <a:pt x="67" y="359"/>
                </a:lnTo>
                <a:lnTo>
                  <a:pt x="58" y="355"/>
                </a:lnTo>
                <a:lnTo>
                  <a:pt x="43" y="345"/>
                </a:lnTo>
                <a:lnTo>
                  <a:pt x="37" y="341"/>
                </a:lnTo>
                <a:lnTo>
                  <a:pt x="20" y="339"/>
                </a:lnTo>
                <a:lnTo>
                  <a:pt x="11" y="324"/>
                </a:lnTo>
                <a:lnTo>
                  <a:pt x="5" y="312"/>
                </a:lnTo>
                <a:lnTo>
                  <a:pt x="0" y="209"/>
                </a:lnTo>
                <a:lnTo>
                  <a:pt x="68" y="188"/>
                </a:lnTo>
                <a:lnTo>
                  <a:pt x="146" y="139"/>
                </a:lnTo>
                <a:lnTo>
                  <a:pt x="156" y="136"/>
                </a:lnTo>
                <a:lnTo>
                  <a:pt x="164" y="135"/>
                </a:lnTo>
                <a:lnTo>
                  <a:pt x="167" y="131"/>
                </a:lnTo>
                <a:lnTo>
                  <a:pt x="170" y="127"/>
                </a:lnTo>
                <a:lnTo>
                  <a:pt x="170" y="119"/>
                </a:lnTo>
                <a:lnTo>
                  <a:pt x="465" y="219"/>
                </a:lnTo>
                <a:lnTo>
                  <a:pt x="427" y="210"/>
                </a:lnTo>
                <a:lnTo>
                  <a:pt x="419" y="202"/>
                </a:lnTo>
                <a:lnTo>
                  <a:pt x="415" y="194"/>
                </a:lnTo>
                <a:lnTo>
                  <a:pt x="383" y="162"/>
                </a:lnTo>
                <a:lnTo>
                  <a:pt x="351" y="116"/>
                </a:lnTo>
                <a:lnTo>
                  <a:pt x="347" y="111"/>
                </a:lnTo>
                <a:lnTo>
                  <a:pt x="344" y="110"/>
                </a:lnTo>
                <a:lnTo>
                  <a:pt x="343" y="106"/>
                </a:lnTo>
                <a:lnTo>
                  <a:pt x="339" y="110"/>
                </a:lnTo>
                <a:lnTo>
                  <a:pt x="352" y="129"/>
                </a:lnTo>
                <a:lnTo>
                  <a:pt x="359" y="140"/>
                </a:lnTo>
                <a:lnTo>
                  <a:pt x="361" y="155"/>
                </a:lnTo>
                <a:lnTo>
                  <a:pt x="364" y="167"/>
                </a:lnTo>
                <a:lnTo>
                  <a:pt x="372" y="179"/>
                </a:lnTo>
                <a:lnTo>
                  <a:pt x="387" y="199"/>
                </a:lnTo>
                <a:lnTo>
                  <a:pt x="410" y="235"/>
                </a:lnTo>
                <a:lnTo>
                  <a:pt x="417" y="240"/>
                </a:lnTo>
                <a:lnTo>
                  <a:pt x="429" y="239"/>
                </a:lnTo>
                <a:lnTo>
                  <a:pt x="426" y="235"/>
                </a:lnTo>
                <a:lnTo>
                  <a:pt x="416" y="226"/>
                </a:lnTo>
                <a:lnTo>
                  <a:pt x="406" y="213"/>
                </a:lnTo>
                <a:lnTo>
                  <a:pt x="410" y="209"/>
                </a:lnTo>
                <a:lnTo>
                  <a:pt x="420" y="215"/>
                </a:lnTo>
                <a:lnTo>
                  <a:pt x="435" y="228"/>
                </a:lnTo>
                <a:lnTo>
                  <a:pt x="444" y="243"/>
                </a:lnTo>
                <a:lnTo>
                  <a:pt x="442" y="255"/>
                </a:lnTo>
                <a:lnTo>
                  <a:pt x="442" y="260"/>
                </a:lnTo>
                <a:lnTo>
                  <a:pt x="458" y="261"/>
                </a:lnTo>
                <a:lnTo>
                  <a:pt x="468" y="254"/>
                </a:lnTo>
                <a:lnTo>
                  <a:pt x="471" y="241"/>
                </a:lnTo>
                <a:lnTo>
                  <a:pt x="474" y="224"/>
                </a:lnTo>
                <a:lnTo>
                  <a:pt x="465" y="21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36" name="Freeform 15012"/>
          <p:cNvSpPr>
            <a:spLocks/>
          </p:cNvSpPr>
          <p:nvPr/>
        </p:nvSpPr>
        <p:spPr bwMode="auto">
          <a:xfrm>
            <a:off x="1754017" y="5543512"/>
            <a:ext cx="206086" cy="192974"/>
          </a:xfrm>
          <a:custGeom>
            <a:avLst/>
            <a:gdLst/>
            <a:ahLst/>
            <a:cxnLst>
              <a:cxn ang="0">
                <a:pos x="143" y="9"/>
              </a:cxn>
              <a:cxn ang="0">
                <a:pos x="156" y="2"/>
              </a:cxn>
              <a:cxn ang="0">
                <a:pos x="163" y="0"/>
              </a:cxn>
              <a:cxn ang="0">
                <a:pos x="187" y="18"/>
              </a:cxn>
              <a:cxn ang="0">
                <a:pos x="192" y="24"/>
              </a:cxn>
              <a:cxn ang="0">
                <a:pos x="197" y="30"/>
              </a:cxn>
              <a:cxn ang="0">
                <a:pos x="203" y="42"/>
              </a:cxn>
              <a:cxn ang="0">
                <a:pos x="206" y="47"/>
              </a:cxn>
              <a:cxn ang="0">
                <a:pos x="240" y="80"/>
              </a:cxn>
              <a:cxn ang="0">
                <a:pos x="244" y="81"/>
              </a:cxn>
              <a:cxn ang="0">
                <a:pos x="256" y="98"/>
              </a:cxn>
              <a:cxn ang="0">
                <a:pos x="313" y="146"/>
              </a:cxn>
              <a:cxn ang="0">
                <a:pos x="330" y="165"/>
              </a:cxn>
              <a:cxn ang="0">
                <a:pos x="341" y="187"/>
              </a:cxn>
              <a:cxn ang="0">
                <a:pos x="347" y="214"/>
              </a:cxn>
              <a:cxn ang="0">
                <a:pos x="354" y="222"/>
              </a:cxn>
              <a:cxn ang="0">
                <a:pos x="371" y="224"/>
              </a:cxn>
              <a:cxn ang="0">
                <a:pos x="378" y="230"/>
              </a:cxn>
              <a:cxn ang="0">
                <a:pos x="381" y="243"/>
              </a:cxn>
              <a:cxn ang="0">
                <a:pos x="383" y="257"/>
              </a:cxn>
              <a:cxn ang="0">
                <a:pos x="378" y="291"/>
              </a:cxn>
              <a:cxn ang="0">
                <a:pos x="371" y="315"/>
              </a:cxn>
              <a:cxn ang="0">
                <a:pos x="357" y="336"/>
              </a:cxn>
              <a:cxn ang="0">
                <a:pos x="341" y="350"/>
              </a:cxn>
              <a:cxn ang="0">
                <a:pos x="327" y="359"/>
              </a:cxn>
              <a:cxn ang="0">
                <a:pos x="318" y="360"/>
              </a:cxn>
              <a:cxn ang="0">
                <a:pos x="312" y="357"/>
              </a:cxn>
              <a:cxn ang="0">
                <a:pos x="306" y="356"/>
              </a:cxn>
              <a:cxn ang="0">
                <a:pos x="299" y="358"/>
              </a:cxn>
              <a:cxn ang="0">
                <a:pos x="289" y="366"/>
              </a:cxn>
              <a:cxn ang="0">
                <a:pos x="263" y="364"/>
              </a:cxn>
              <a:cxn ang="0">
                <a:pos x="254" y="359"/>
              </a:cxn>
              <a:cxn ang="0">
                <a:pos x="222" y="336"/>
              </a:cxn>
              <a:cxn ang="0">
                <a:pos x="165" y="304"/>
              </a:cxn>
              <a:cxn ang="0">
                <a:pos x="44" y="186"/>
              </a:cxn>
              <a:cxn ang="0">
                <a:pos x="0" y="129"/>
              </a:cxn>
              <a:cxn ang="0">
                <a:pos x="43" y="103"/>
              </a:cxn>
              <a:cxn ang="0">
                <a:pos x="66" y="94"/>
              </a:cxn>
              <a:cxn ang="0">
                <a:pos x="85" y="92"/>
              </a:cxn>
              <a:cxn ang="0">
                <a:pos x="88" y="89"/>
              </a:cxn>
              <a:cxn ang="0">
                <a:pos x="92" y="86"/>
              </a:cxn>
              <a:cxn ang="0">
                <a:pos x="93" y="84"/>
              </a:cxn>
              <a:cxn ang="0">
                <a:pos x="93" y="80"/>
              </a:cxn>
              <a:cxn ang="0">
                <a:pos x="89" y="71"/>
              </a:cxn>
              <a:cxn ang="0">
                <a:pos x="88" y="66"/>
              </a:cxn>
              <a:cxn ang="0">
                <a:pos x="88" y="61"/>
              </a:cxn>
              <a:cxn ang="0">
                <a:pos x="89" y="58"/>
              </a:cxn>
              <a:cxn ang="0">
                <a:pos x="94" y="53"/>
              </a:cxn>
              <a:cxn ang="0">
                <a:pos x="118" y="43"/>
              </a:cxn>
              <a:cxn ang="0">
                <a:pos x="124" y="37"/>
              </a:cxn>
              <a:cxn ang="0">
                <a:pos x="128" y="32"/>
              </a:cxn>
              <a:cxn ang="0">
                <a:pos x="130" y="25"/>
              </a:cxn>
              <a:cxn ang="0">
                <a:pos x="137" y="15"/>
              </a:cxn>
              <a:cxn ang="0">
                <a:pos x="143" y="9"/>
              </a:cxn>
            </a:cxnLst>
            <a:rect l="0" t="0" r="r" b="b"/>
            <a:pathLst>
              <a:path w="383" h="366">
                <a:moveTo>
                  <a:pt x="143" y="9"/>
                </a:moveTo>
                <a:lnTo>
                  <a:pt x="156" y="2"/>
                </a:lnTo>
                <a:lnTo>
                  <a:pt x="163" y="0"/>
                </a:lnTo>
                <a:lnTo>
                  <a:pt x="187" y="18"/>
                </a:lnTo>
                <a:lnTo>
                  <a:pt x="192" y="24"/>
                </a:lnTo>
                <a:lnTo>
                  <a:pt x="197" y="30"/>
                </a:lnTo>
                <a:lnTo>
                  <a:pt x="203" y="42"/>
                </a:lnTo>
                <a:lnTo>
                  <a:pt x="206" y="47"/>
                </a:lnTo>
                <a:lnTo>
                  <a:pt x="240" y="80"/>
                </a:lnTo>
                <a:lnTo>
                  <a:pt x="244" y="81"/>
                </a:lnTo>
                <a:lnTo>
                  <a:pt x="256" y="98"/>
                </a:lnTo>
                <a:lnTo>
                  <a:pt x="313" y="146"/>
                </a:lnTo>
                <a:lnTo>
                  <a:pt x="330" y="165"/>
                </a:lnTo>
                <a:lnTo>
                  <a:pt x="341" y="187"/>
                </a:lnTo>
                <a:lnTo>
                  <a:pt x="347" y="214"/>
                </a:lnTo>
                <a:lnTo>
                  <a:pt x="354" y="222"/>
                </a:lnTo>
                <a:lnTo>
                  <a:pt x="371" y="224"/>
                </a:lnTo>
                <a:lnTo>
                  <a:pt x="378" y="230"/>
                </a:lnTo>
                <a:lnTo>
                  <a:pt x="381" y="243"/>
                </a:lnTo>
                <a:lnTo>
                  <a:pt x="383" y="257"/>
                </a:lnTo>
                <a:lnTo>
                  <a:pt x="378" y="291"/>
                </a:lnTo>
                <a:lnTo>
                  <a:pt x="371" y="315"/>
                </a:lnTo>
                <a:lnTo>
                  <a:pt x="357" y="336"/>
                </a:lnTo>
                <a:lnTo>
                  <a:pt x="341" y="350"/>
                </a:lnTo>
                <a:lnTo>
                  <a:pt x="327" y="359"/>
                </a:lnTo>
                <a:lnTo>
                  <a:pt x="318" y="360"/>
                </a:lnTo>
                <a:lnTo>
                  <a:pt x="312" y="357"/>
                </a:lnTo>
                <a:lnTo>
                  <a:pt x="306" y="356"/>
                </a:lnTo>
                <a:lnTo>
                  <a:pt x="299" y="358"/>
                </a:lnTo>
                <a:lnTo>
                  <a:pt x="289" y="366"/>
                </a:lnTo>
                <a:lnTo>
                  <a:pt x="263" y="364"/>
                </a:lnTo>
                <a:lnTo>
                  <a:pt x="254" y="359"/>
                </a:lnTo>
                <a:lnTo>
                  <a:pt x="222" y="336"/>
                </a:lnTo>
                <a:lnTo>
                  <a:pt x="165" y="304"/>
                </a:lnTo>
                <a:lnTo>
                  <a:pt x="44" y="186"/>
                </a:lnTo>
                <a:lnTo>
                  <a:pt x="0" y="129"/>
                </a:lnTo>
                <a:lnTo>
                  <a:pt x="43" y="103"/>
                </a:lnTo>
                <a:lnTo>
                  <a:pt x="66" y="94"/>
                </a:lnTo>
                <a:lnTo>
                  <a:pt x="85" y="92"/>
                </a:lnTo>
                <a:lnTo>
                  <a:pt x="88" y="89"/>
                </a:lnTo>
                <a:lnTo>
                  <a:pt x="92" y="86"/>
                </a:lnTo>
                <a:lnTo>
                  <a:pt x="93" y="84"/>
                </a:lnTo>
                <a:lnTo>
                  <a:pt x="93" y="80"/>
                </a:lnTo>
                <a:lnTo>
                  <a:pt x="89" y="71"/>
                </a:lnTo>
                <a:lnTo>
                  <a:pt x="88" y="66"/>
                </a:lnTo>
                <a:lnTo>
                  <a:pt x="88" y="61"/>
                </a:lnTo>
                <a:lnTo>
                  <a:pt x="89" y="58"/>
                </a:lnTo>
                <a:lnTo>
                  <a:pt x="94" y="53"/>
                </a:lnTo>
                <a:lnTo>
                  <a:pt x="118" y="43"/>
                </a:lnTo>
                <a:lnTo>
                  <a:pt x="124" y="37"/>
                </a:lnTo>
                <a:lnTo>
                  <a:pt x="128" y="32"/>
                </a:lnTo>
                <a:lnTo>
                  <a:pt x="130" y="25"/>
                </a:lnTo>
                <a:lnTo>
                  <a:pt x="137" y="15"/>
                </a:lnTo>
                <a:lnTo>
                  <a:pt x="143" y="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38" name="Freeform 15014"/>
          <p:cNvSpPr>
            <a:spLocks/>
          </p:cNvSpPr>
          <p:nvPr/>
        </p:nvSpPr>
        <p:spPr bwMode="auto">
          <a:xfrm>
            <a:off x="1646959" y="5464208"/>
            <a:ext cx="195381" cy="148036"/>
          </a:xfrm>
          <a:custGeom>
            <a:avLst/>
            <a:gdLst/>
            <a:ahLst/>
            <a:cxnLst>
              <a:cxn ang="0">
                <a:pos x="268" y="35"/>
              </a:cxn>
              <a:cxn ang="0">
                <a:pos x="276" y="45"/>
              </a:cxn>
              <a:cxn ang="0">
                <a:pos x="285" y="52"/>
              </a:cxn>
              <a:cxn ang="0">
                <a:pos x="305" y="71"/>
              </a:cxn>
              <a:cxn ang="0">
                <a:pos x="314" y="104"/>
              </a:cxn>
              <a:cxn ang="0">
                <a:pos x="328" y="123"/>
              </a:cxn>
              <a:cxn ang="0">
                <a:pos x="364" y="152"/>
              </a:cxn>
              <a:cxn ang="0">
                <a:pos x="341" y="161"/>
              </a:cxn>
              <a:cxn ang="0">
                <a:pos x="330" y="177"/>
              </a:cxn>
              <a:cxn ang="0">
                <a:pos x="324" y="189"/>
              </a:cxn>
              <a:cxn ang="0">
                <a:pos x="294" y="205"/>
              </a:cxn>
              <a:cxn ang="0">
                <a:pos x="287" y="213"/>
              </a:cxn>
              <a:cxn ang="0">
                <a:pos x="289" y="222"/>
              </a:cxn>
              <a:cxn ang="0">
                <a:pos x="292" y="236"/>
              </a:cxn>
              <a:cxn ang="0">
                <a:pos x="288" y="241"/>
              </a:cxn>
              <a:cxn ang="0">
                <a:pos x="264" y="246"/>
              </a:cxn>
              <a:cxn ang="0">
                <a:pos x="200" y="282"/>
              </a:cxn>
              <a:cxn ang="0">
                <a:pos x="158" y="236"/>
              </a:cxn>
              <a:cxn ang="0">
                <a:pos x="117" y="215"/>
              </a:cxn>
              <a:cxn ang="0">
                <a:pos x="83" y="185"/>
              </a:cxn>
              <a:cxn ang="0">
                <a:pos x="57" y="161"/>
              </a:cxn>
              <a:cxn ang="0">
                <a:pos x="0" y="121"/>
              </a:cxn>
              <a:cxn ang="0">
                <a:pos x="10" y="99"/>
              </a:cxn>
              <a:cxn ang="0">
                <a:pos x="10" y="86"/>
              </a:cxn>
              <a:cxn ang="0">
                <a:pos x="23" y="78"/>
              </a:cxn>
              <a:cxn ang="0">
                <a:pos x="50" y="94"/>
              </a:cxn>
              <a:cxn ang="0">
                <a:pos x="83" y="108"/>
              </a:cxn>
              <a:cxn ang="0">
                <a:pos x="115" y="109"/>
              </a:cxn>
              <a:cxn ang="0">
                <a:pos x="137" y="96"/>
              </a:cxn>
              <a:cxn ang="0">
                <a:pos x="145" y="77"/>
              </a:cxn>
              <a:cxn ang="0">
                <a:pos x="145" y="59"/>
              </a:cxn>
              <a:cxn ang="0">
                <a:pos x="140" y="51"/>
              </a:cxn>
              <a:cxn ang="0">
                <a:pos x="132" y="45"/>
              </a:cxn>
              <a:cxn ang="0">
                <a:pos x="125" y="42"/>
              </a:cxn>
              <a:cxn ang="0">
                <a:pos x="120" y="23"/>
              </a:cxn>
              <a:cxn ang="0">
                <a:pos x="134" y="8"/>
              </a:cxn>
              <a:cxn ang="0">
                <a:pos x="192" y="11"/>
              </a:cxn>
            </a:cxnLst>
            <a:rect l="0" t="0" r="r" b="b"/>
            <a:pathLst>
              <a:path w="364" h="282">
                <a:moveTo>
                  <a:pt x="250" y="28"/>
                </a:moveTo>
                <a:lnTo>
                  <a:pt x="268" y="35"/>
                </a:lnTo>
                <a:lnTo>
                  <a:pt x="279" y="43"/>
                </a:lnTo>
                <a:lnTo>
                  <a:pt x="276" y="45"/>
                </a:lnTo>
                <a:lnTo>
                  <a:pt x="279" y="49"/>
                </a:lnTo>
                <a:lnTo>
                  <a:pt x="285" y="52"/>
                </a:lnTo>
                <a:lnTo>
                  <a:pt x="289" y="55"/>
                </a:lnTo>
                <a:lnTo>
                  <a:pt x="305" y="71"/>
                </a:lnTo>
                <a:lnTo>
                  <a:pt x="310" y="82"/>
                </a:lnTo>
                <a:lnTo>
                  <a:pt x="314" y="104"/>
                </a:lnTo>
                <a:lnTo>
                  <a:pt x="321" y="114"/>
                </a:lnTo>
                <a:lnTo>
                  <a:pt x="328" y="123"/>
                </a:lnTo>
                <a:lnTo>
                  <a:pt x="341" y="137"/>
                </a:lnTo>
                <a:lnTo>
                  <a:pt x="364" y="152"/>
                </a:lnTo>
                <a:lnTo>
                  <a:pt x="355" y="154"/>
                </a:lnTo>
                <a:lnTo>
                  <a:pt x="341" y="161"/>
                </a:lnTo>
                <a:lnTo>
                  <a:pt x="336" y="167"/>
                </a:lnTo>
                <a:lnTo>
                  <a:pt x="330" y="177"/>
                </a:lnTo>
                <a:lnTo>
                  <a:pt x="328" y="184"/>
                </a:lnTo>
                <a:lnTo>
                  <a:pt x="324" y="189"/>
                </a:lnTo>
                <a:lnTo>
                  <a:pt x="317" y="195"/>
                </a:lnTo>
                <a:lnTo>
                  <a:pt x="294" y="205"/>
                </a:lnTo>
                <a:lnTo>
                  <a:pt x="289" y="210"/>
                </a:lnTo>
                <a:lnTo>
                  <a:pt x="287" y="213"/>
                </a:lnTo>
                <a:lnTo>
                  <a:pt x="288" y="218"/>
                </a:lnTo>
                <a:lnTo>
                  <a:pt x="289" y="222"/>
                </a:lnTo>
                <a:lnTo>
                  <a:pt x="292" y="232"/>
                </a:lnTo>
                <a:lnTo>
                  <a:pt x="292" y="236"/>
                </a:lnTo>
                <a:lnTo>
                  <a:pt x="292" y="238"/>
                </a:lnTo>
                <a:lnTo>
                  <a:pt x="288" y="241"/>
                </a:lnTo>
                <a:lnTo>
                  <a:pt x="284" y="244"/>
                </a:lnTo>
                <a:lnTo>
                  <a:pt x="264" y="246"/>
                </a:lnTo>
                <a:lnTo>
                  <a:pt x="242" y="255"/>
                </a:lnTo>
                <a:lnTo>
                  <a:pt x="200" y="282"/>
                </a:lnTo>
                <a:lnTo>
                  <a:pt x="183" y="258"/>
                </a:lnTo>
                <a:lnTo>
                  <a:pt x="158" y="236"/>
                </a:lnTo>
                <a:lnTo>
                  <a:pt x="139" y="221"/>
                </a:lnTo>
                <a:lnTo>
                  <a:pt x="117" y="215"/>
                </a:lnTo>
                <a:lnTo>
                  <a:pt x="95" y="202"/>
                </a:lnTo>
                <a:lnTo>
                  <a:pt x="83" y="185"/>
                </a:lnTo>
                <a:lnTo>
                  <a:pt x="78" y="180"/>
                </a:lnTo>
                <a:lnTo>
                  <a:pt x="57" y="161"/>
                </a:lnTo>
                <a:lnTo>
                  <a:pt x="12" y="131"/>
                </a:lnTo>
                <a:lnTo>
                  <a:pt x="0" y="121"/>
                </a:lnTo>
                <a:lnTo>
                  <a:pt x="10" y="108"/>
                </a:lnTo>
                <a:lnTo>
                  <a:pt x="10" y="99"/>
                </a:lnTo>
                <a:lnTo>
                  <a:pt x="8" y="91"/>
                </a:lnTo>
                <a:lnTo>
                  <a:pt x="10" y="86"/>
                </a:lnTo>
                <a:lnTo>
                  <a:pt x="16" y="80"/>
                </a:lnTo>
                <a:lnTo>
                  <a:pt x="23" y="78"/>
                </a:lnTo>
                <a:lnTo>
                  <a:pt x="30" y="80"/>
                </a:lnTo>
                <a:lnTo>
                  <a:pt x="50" y="94"/>
                </a:lnTo>
                <a:lnTo>
                  <a:pt x="66" y="102"/>
                </a:lnTo>
                <a:lnTo>
                  <a:pt x="83" y="108"/>
                </a:lnTo>
                <a:lnTo>
                  <a:pt x="103" y="111"/>
                </a:lnTo>
                <a:lnTo>
                  <a:pt x="115" y="109"/>
                </a:lnTo>
                <a:lnTo>
                  <a:pt x="124" y="105"/>
                </a:lnTo>
                <a:lnTo>
                  <a:pt x="137" y="96"/>
                </a:lnTo>
                <a:lnTo>
                  <a:pt x="142" y="88"/>
                </a:lnTo>
                <a:lnTo>
                  <a:pt x="145" y="77"/>
                </a:lnTo>
                <a:lnTo>
                  <a:pt x="146" y="66"/>
                </a:lnTo>
                <a:lnTo>
                  <a:pt x="145" y="59"/>
                </a:lnTo>
                <a:lnTo>
                  <a:pt x="143" y="54"/>
                </a:lnTo>
                <a:lnTo>
                  <a:pt x="140" y="51"/>
                </a:lnTo>
                <a:lnTo>
                  <a:pt x="136" y="47"/>
                </a:lnTo>
                <a:lnTo>
                  <a:pt x="132" y="45"/>
                </a:lnTo>
                <a:lnTo>
                  <a:pt x="126" y="43"/>
                </a:lnTo>
                <a:lnTo>
                  <a:pt x="125" y="42"/>
                </a:lnTo>
                <a:lnTo>
                  <a:pt x="124" y="41"/>
                </a:lnTo>
                <a:lnTo>
                  <a:pt x="120" y="23"/>
                </a:lnTo>
                <a:lnTo>
                  <a:pt x="102" y="0"/>
                </a:lnTo>
                <a:lnTo>
                  <a:pt x="134" y="8"/>
                </a:lnTo>
                <a:lnTo>
                  <a:pt x="173" y="9"/>
                </a:lnTo>
                <a:lnTo>
                  <a:pt x="192" y="11"/>
                </a:lnTo>
                <a:lnTo>
                  <a:pt x="250" y="28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40" name="Freeform 15016"/>
          <p:cNvSpPr>
            <a:spLocks/>
          </p:cNvSpPr>
          <p:nvPr/>
        </p:nvSpPr>
        <p:spPr bwMode="auto">
          <a:xfrm>
            <a:off x="1507785" y="861905"/>
            <a:ext cx="527260" cy="259061"/>
          </a:xfrm>
          <a:custGeom>
            <a:avLst/>
            <a:gdLst/>
            <a:ahLst/>
            <a:cxnLst>
              <a:cxn ang="0">
                <a:pos x="156" y="0"/>
              </a:cxn>
              <a:cxn ang="0">
                <a:pos x="166" y="26"/>
              </a:cxn>
              <a:cxn ang="0">
                <a:pos x="241" y="37"/>
              </a:cxn>
              <a:cxn ang="0">
                <a:pos x="277" y="53"/>
              </a:cxn>
              <a:cxn ang="0">
                <a:pos x="300" y="63"/>
              </a:cxn>
              <a:cxn ang="0">
                <a:pos x="352" y="123"/>
              </a:cxn>
              <a:cxn ang="0">
                <a:pos x="373" y="124"/>
              </a:cxn>
              <a:cxn ang="0">
                <a:pos x="386" y="114"/>
              </a:cxn>
              <a:cxn ang="0">
                <a:pos x="424" y="116"/>
              </a:cxn>
              <a:cxn ang="0">
                <a:pos x="453" y="87"/>
              </a:cxn>
              <a:cxn ang="0">
                <a:pos x="546" y="83"/>
              </a:cxn>
              <a:cxn ang="0">
                <a:pos x="606" y="127"/>
              </a:cxn>
              <a:cxn ang="0">
                <a:pos x="628" y="165"/>
              </a:cxn>
              <a:cxn ang="0">
                <a:pos x="666" y="166"/>
              </a:cxn>
              <a:cxn ang="0">
                <a:pos x="773" y="121"/>
              </a:cxn>
              <a:cxn ang="0">
                <a:pos x="798" y="124"/>
              </a:cxn>
              <a:cxn ang="0">
                <a:pos x="848" y="148"/>
              </a:cxn>
              <a:cxn ang="0">
                <a:pos x="874" y="170"/>
              </a:cxn>
              <a:cxn ang="0">
                <a:pos x="890" y="155"/>
              </a:cxn>
              <a:cxn ang="0">
                <a:pos x="908" y="170"/>
              </a:cxn>
              <a:cxn ang="0">
                <a:pos x="937" y="205"/>
              </a:cxn>
              <a:cxn ang="0">
                <a:pos x="977" y="205"/>
              </a:cxn>
              <a:cxn ang="0">
                <a:pos x="957" y="234"/>
              </a:cxn>
              <a:cxn ang="0">
                <a:pos x="942" y="274"/>
              </a:cxn>
              <a:cxn ang="0">
                <a:pos x="916" y="318"/>
              </a:cxn>
              <a:cxn ang="0">
                <a:pos x="883" y="360"/>
              </a:cxn>
              <a:cxn ang="0">
                <a:pos x="858" y="332"/>
              </a:cxn>
              <a:cxn ang="0">
                <a:pos x="832" y="356"/>
              </a:cxn>
              <a:cxn ang="0">
                <a:pos x="807" y="441"/>
              </a:cxn>
              <a:cxn ang="0">
                <a:pos x="809" y="472"/>
              </a:cxn>
              <a:cxn ang="0">
                <a:pos x="772" y="489"/>
              </a:cxn>
              <a:cxn ang="0">
                <a:pos x="721" y="489"/>
              </a:cxn>
              <a:cxn ang="0">
                <a:pos x="638" y="444"/>
              </a:cxn>
              <a:cxn ang="0">
                <a:pos x="607" y="451"/>
              </a:cxn>
              <a:cxn ang="0">
                <a:pos x="556" y="461"/>
              </a:cxn>
              <a:cxn ang="0">
                <a:pos x="548" y="427"/>
              </a:cxn>
              <a:cxn ang="0">
                <a:pos x="536" y="411"/>
              </a:cxn>
              <a:cxn ang="0">
                <a:pos x="531" y="393"/>
              </a:cxn>
              <a:cxn ang="0">
                <a:pos x="514" y="378"/>
              </a:cxn>
              <a:cxn ang="0">
                <a:pos x="450" y="394"/>
              </a:cxn>
              <a:cxn ang="0">
                <a:pos x="421" y="408"/>
              </a:cxn>
              <a:cxn ang="0">
                <a:pos x="392" y="424"/>
              </a:cxn>
              <a:cxn ang="0">
                <a:pos x="358" y="419"/>
              </a:cxn>
              <a:cxn ang="0">
                <a:pos x="328" y="376"/>
              </a:cxn>
              <a:cxn ang="0">
                <a:pos x="310" y="335"/>
              </a:cxn>
              <a:cxn ang="0">
                <a:pos x="303" y="308"/>
              </a:cxn>
              <a:cxn ang="0">
                <a:pos x="315" y="273"/>
              </a:cxn>
              <a:cxn ang="0">
                <a:pos x="308" y="259"/>
              </a:cxn>
              <a:cxn ang="0">
                <a:pos x="271" y="258"/>
              </a:cxn>
              <a:cxn ang="0">
                <a:pos x="207" y="317"/>
              </a:cxn>
              <a:cxn ang="0">
                <a:pos x="127" y="250"/>
              </a:cxn>
              <a:cxn ang="0">
                <a:pos x="4" y="166"/>
              </a:cxn>
              <a:cxn ang="0">
                <a:pos x="41" y="125"/>
              </a:cxn>
              <a:cxn ang="0">
                <a:pos x="77" y="79"/>
              </a:cxn>
              <a:cxn ang="0">
                <a:pos x="96" y="63"/>
              </a:cxn>
              <a:cxn ang="0">
                <a:pos x="119" y="66"/>
              </a:cxn>
              <a:cxn ang="0">
                <a:pos x="140" y="7"/>
              </a:cxn>
            </a:cxnLst>
            <a:rect l="0" t="0" r="r" b="b"/>
            <a:pathLst>
              <a:path w="984" h="493">
                <a:moveTo>
                  <a:pt x="145" y="3"/>
                </a:moveTo>
                <a:lnTo>
                  <a:pt x="147" y="2"/>
                </a:lnTo>
                <a:lnTo>
                  <a:pt x="156" y="0"/>
                </a:lnTo>
                <a:lnTo>
                  <a:pt x="156" y="3"/>
                </a:lnTo>
                <a:lnTo>
                  <a:pt x="159" y="15"/>
                </a:lnTo>
                <a:lnTo>
                  <a:pt x="166" y="26"/>
                </a:lnTo>
                <a:lnTo>
                  <a:pt x="176" y="30"/>
                </a:lnTo>
                <a:lnTo>
                  <a:pt x="222" y="31"/>
                </a:lnTo>
                <a:lnTo>
                  <a:pt x="241" y="37"/>
                </a:lnTo>
                <a:lnTo>
                  <a:pt x="258" y="37"/>
                </a:lnTo>
                <a:lnTo>
                  <a:pt x="265" y="40"/>
                </a:lnTo>
                <a:lnTo>
                  <a:pt x="277" y="53"/>
                </a:lnTo>
                <a:lnTo>
                  <a:pt x="284" y="57"/>
                </a:lnTo>
                <a:lnTo>
                  <a:pt x="292" y="60"/>
                </a:lnTo>
                <a:lnTo>
                  <a:pt x="300" y="63"/>
                </a:lnTo>
                <a:lnTo>
                  <a:pt x="307" y="70"/>
                </a:lnTo>
                <a:lnTo>
                  <a:pt x="316" y="83"/>
                </a:lnTo>
                <a:lnTo>
                  <a:pt x="352" y="123"/>
                </a:lnTo>
                <a:lnTo>
                  <a:pt x="365" y="131"/>
                </a:lnTo>
                <a:lnTo>
                  <a:pt x="370" y="129"/>
                </a:lnTo>
                <a:lnTo>
                  <a:pt x="373" y="124"/>
                </a:lnTo>
                <a:lnTo>
                  <a:pt x="375" y="119"/>
                </a:lnTo>
                <a:lnTo>
                  <a:pt x="379" y="115"/>
                </a:lnTo>
                <a:lnTo>
                  <a:pt x="386" y="114"/>
                </a:lnTo>
                <a:lnTo>
                  <a:pt x="398" y="118"/>
                </a:lnTo>
                <a:lnTo>
                  <a:pt x="403" y="119"/>
                </a:lnTo>
                <a:lnTo>
                  <a:pt x="424" y="116"/>
                </a:lnTo>
                <a:lnTo>
                  <a:pt x="435" y="113"/>
                </a:lnTo>
                <a:lnTo>
                  <a:pt x="443" y="107"/>
                </a:lnTo>
                <a:lnTo>
                  <a:pt x="453" y="87"/>
                </a:lnTo>
                <a:lnTo>
                  <a:pt x="460" y="83"/>
                </a:lnTo>
                <a:lnTo>
                  <a:pt x="511" y="80"/>
                </a:lnTo>
                <a:lnTo>
                  <a:pt x="546" y="83"/>
                </a:lnTo>
                <a:lnTo>
                  <a:pt x="571" y="90"/>
                </a:lnTo>
                <a:lnTo>
                  <a:pt x="593" y="103"/>
                </a:lnTo>
                <a:lnTo>
                  <a:pt x="606" y="127"/>
                </a:lnTo>
                <a:lnTo>
                  <a:pt x="608" y="152"/>
                </a:lnTo>
                <a:lnTo>
                  <a:pt x="613" y="159"/>
                </a:lnTo>
                <a:lnTo>
                  <a:pt x="628" y="165"/>
                </a:lnTo>
                <a:lnTo>
                  <a:pt x="641" y="167"/>
                </a:lnTo>
                <a:lnTo>
                  <a:pt x="654" y="167"/>
                </a:lnTo>
                <a:lnTo>
                  <a:pt x="666" y="166"/>
                </a:lnTo>
                <a:lnTo>
                  <a:pt x="759" y="142"/>
                </a:lnTo>
                <a:lnTo>
                  <a:pt x="769" y="137"/>
                </a:lnTo>
                <a:lnTo>
                  <a:pt x="773" y="121"/>
                </a:lnTo>
                <a:lnTo>
                  <a:pt x="780" y="118"/>
                </a:lnTo>
                <a:lnTo>
                  <a:pt x="788" y="120"/>
                </a:lnTo>
                <a:lnTo>
                  <a:pt x="798" y="124"/>
                </a:lnTo>
                <a:lnTo>
                  <a:pt x="831" y="132"/>
                </a:lnTo>
                <a:lnTo>
                  <a:pt x="840" y="138"/>
                </a:lnTo>
                <a:lnTo>
                  <a:pt x="848" y="148"/>
                </a:lnTo>
                <a:lnTo>
                  <a:pt x="852" y="158"/>
                </a:lnTo>
                <a:lnTo>
                  <a:pt x="859" y="166"/>
                </a:lnTo>
                <a:lnTo>
                  <a:pt x="874" y="170"/>
                </a:lnTo>
                <a:lnTo>
                  <a:pt x="878" y="166"/>
                </a:lnTo>
                <a:lnTo>
                  <a:pt x="884" y="157"/>
                </a:lnTo>
                <a:lnTo>
                  <a:pt x="890" y="155"/>
                </a:lnTo>
                <a:lnTo>
                  <a:pt x="896" y="156"/>
                </a:lnTo>
                <a:lnTo>
                  <a:pt x="901" y="161"/>
                </a:lnTo>
                <a:lnTo>
                  <a:pt x="908" y="170"/>
                </a:lnTo>
                <a:lnTo>
                  <a:pt x="928" y="184"/>
                </a:lnTo>
                <a:lnTo>
                  <a:pt x="938" y="203"/>
                </a:lnTo>
                <a:lnTo>
                  <a:pt x="937" y="205"/>
                </a:lnTo>
                <a:lnTo>
                  <a:pt x="947" y="205"/>
                </a:lnTo>
                <a:lnTo>
                  <a:pt x="962" y="204"/>
                </a:lnTo>
                <a:lnTo>
                  <a:pt x="977" y="205"/>
                </a:lnTo>
                <a:lnTo>
                  <a:pt x="984" y="213"/>
                </a:lnTo>
                <a:lnTo>
                  <a:pt x="978" y="222"/>
                </a:lnTo>
                <a:lnTo>
                  <a:pt x="957" y="234"/>
                </a:lnTo>
                <a:lnTo>
                  <a:pt x="949" y="240"/>
                </a:lnTo>
                <a:lnTo>
                  <a:pt x="944" y="252"/>
                </a:lnTo>
                <a:lnTo>
                  <a:pt x="942" y="274"/>
                </a:lnTo>
                <a:lnTo>
                  <a:pt x="935" y="286"/>
                </a:lnTo>
                <a:lnTo>
                  <a:pt x="921" y="307"/>
                </a:lnTo>
                <a:lnTo>
                  <a:pt x="916" y="318"/>
                </a:lnTo>
                <a:lnTo>
                  <a:pt x="904" y="352"/>
                </a:lnTo>
                <a:lnTo>
                  <a:pt x="896" y="360"/>
                </a:lnTo>
                <a:lnTo>
                  <a:pt x="883" y="360"/>
                </a:lnTo>
                <a:lnTo>
                  <a:pt x="873" y="352"/>
                </a:lnTo>
                <a:lnTo>
                  <a:pt x="866" y="341"/>
                </a:lnTo>
                <a:lnTo>
                  <a:pt x="858" y="332"/>
                </a:lnTo>
                <a:lnTo>
                  <a:pt x="844" y="334"/>
                </a:lnTo>
                <a:lnTo>
                  <a:pt x="837" y="342"/>
                </a:lnTo>
                <a:lnTo>
                  <a:pt x="832" y="356"/>
                </a:lnTo>
                <a:lnTo>
                  <a:pt x="817" y="425"/>
                </a:lnTo>
                <a:lnTo>
                  <a:pt x="814" y="431"/>
                </a:lnTo>
                <a:lnTo>
                  <a:pt x="807" y="441"/>
                </a:lnTo>
                <a:lnTo>
                  <a:pt x="805" y="449"/>
                </a:lnTo>
                <a:lnTo>
                  <a:pt x="805" y="455"/>
                </a:lnTo>
                <a:lnTo>
                  <a:pt x="809" y="472"/>
                </a:lnTo>
                <a:lnTo>
                  <a:pt x="807" y="475"/>
                </a:lnTo>
                <a:lnTo>
                  <a:pt x="784" y="486"/>
                </a:lnTo>
                <a:lnTo>
                  <a:pt x="772" y="489"/>
                </a:lnTo>
                <a:lnTo>
                  <a:pt x="757" y="491"/>
                </a:lnTo>
                <a:lnTo>
                  <a:pt x="739" y="493"/>
                </a:lnTo>
                <a:lnTo>
                  <a:pt x="721" y="489"/>
                </a:lnTo>
                <a:lnTo>
                  <a:pt x="701" y="483"/>
                </a:lnTo>
                <a:lnTo>
                  <a:pt x="647" y="448"/>
                </a:lnTo>
                <a:lnTo>
                  <a:pt x="638" y="444"/>
                </a:lnTo>
                <a:lnTo>
                  <a:pt x="629" y="443"/>
                </a:lnTo>
                <a:lnTo>
                  <a:pt x="617" y="448"/>
                </a:lnTo>
                <a:lnTo>
                  <a:pt x="607" y="451"/>
                </a:lnTo>
                <a:lnTo>
                  <a:pt x="587" y="470"/>
                </a:lnTo>
                <a:lnTo>
                  <a:pt x="566" y="469"/>
                </a:lnTo>
                <a:lnTo>
                  <a:pt x="556" y="461"/>
                </a:lnTo>
                <a:lnTo>
                  <a:pt x="551" y="453"/>
                </a:lnTo>
                <a:lnTo>
                  <a:pt x="548" y="444"/>
                </a:lnTo>
                <a:lnTo>
                  <a:pt x="548" y="427"/>
                </a:lnTo>
                <a:lnTo>
                  <a:pt x="546" y="420"/>
                </a:lnTo>
                <a:lnTo>
                  <a:pt x="542" y="416"/>
                </a:lnTo>
                <a:lnTo>
                  <a:pt x="536" y="411"/>
                </a:lnTo>
                <a:lnTo>
                  <a:pt x="531" y="406"/>
                </a:lnTo>
                <a:lnTo>
                  <a:pt x="530" y="400"/>
                </a:lnTo>
                <a:lnTo>
                  <a:pt x="531" y="393"/>
                </a:lnTo>
                <a:lnTo>
                  <a:pt x="531" y="386"/>
                </a:lnTo>
                <a:lnTo>
                  <a:pt x="525" y="381"/>
                </a:lnTo>
                <a:lnTo>
                  <a:pt x="514" y="378"/>
                </a:lnTo>
                <a:lnTo>
                  <a:pt x="492" y="379"/>
                </a:lnTo>
                <a:lnTo>
                  <a:pt x="458" y="390"/>
                </a:lnTo>
                <a:lnTo>
                  <a:pt x="450" y="394"/>
                </a:lnTo>
                <a:lnTo>
                  <a:pt x="444" y="399"/>
                </a:lnTo>
                <a:lnTo>
                  <a:pt x="437" y="402"/>
                </a:lnTo>
                <a:lnTo>
                  <a:pt x="421" y="408"/>
                </a:lnTo>
                <a:lnTo>
                  <a:pt x="411" y="414"/>
                </a:lnTo>
                <a:lnTo>
                  <a:pt x="401" y="420"/>
                </a:lnTo>
                <a:lnTo>
                  <a:pt x="392" y="424"/>
                </a:lnTo>
                <a:lnTo>
                  <a:pt x="382" y="426"/>
                </a:lnTo>
                <a:lnTo>
                  <a:pt x="369" y="424"/>
                </a:lnTo>
                <a:lnTo>
                  <a:pt x="358" y="419"/>
                </a:lnTo>
                <a:lnTo>
                  <a:pt x="339" y="403"/>
                </a:lnTo>
                <a:lnTo>
                  <a:pt x="332" y="390"/>
                </a:lnTo>
                <a:lnTo>
                  <a:pt x="328" y="376"/>
                </a:lnTo>
                <a:lnTo>
                  <a:pt x="325" y="364"/>
                </a:lnTo>
                <a:lnTo>
                  <a:pt x="322" y="353"/>
                </a:lnTo>
                <a:lnTo>
                  <a:pt x="310" y="335"/>
                </a:lnTo>
                <a:lnTo>
                  <a:pt x="307" y="327"/>
                </a:lnTo>
                <a:lnTo>
                  <a:pt x="305" y="318"/>
                </a:lnTo>
                <a:lnTo>
                  <a:pt x="303" y="308"/>
                </a:lnTo>
                <a:lnTo>
                  <a:pt x="306" y="299"/>
                </a:lnTo>
                <a:lnTo>
                  <a:pt x="312" y="281"/>
                </a:lnTo>
                <a:lnTo>
                  <a:pt x="315" y="273"/>
                </a:lnTo>
                <a:lnTo>
                  <a:pt x="315" y="266"/>
                </a:lnTo>
                <a:lnTo>
                  <a:pt x="312" y="262"/>
                </a:lnTo>
                <a:lnTo>
                  <a:pt x="308" y="259"/>
                </a:lnTo>
                <a:lnTo>
                  <a:pt x="289" y="255"/>
                </a:lnTo>
                <a:lnTo>
                  <a:pt x="281" y="255"/>
                </a:lnTo>
                <a:lnTo>
                  <a:pt x="271" y="258"/>
                </a:lnTo>
                <a:lnTo>
                  <a:pt x="259" y="263"/>
                </a:lnTo>
                <a:lnTo>
                  <a:pt x="230" y="285"/>
                </a:lnTo>
                <a:lnTo>
                  <a:pt x="207" y="317"/>
                </a:lnTo>
                <a:lnTo>
                  <a:pt x="178" y="344"/>
                </a:lnTo>
                <a:lnTo>
                  <a:pt x="146" y="296"/>
                </a:lnTo>
                <a:lnTo>
                  <a:pt x="127" y="250"/>
                </a:lnTo>
                <a:lnTo>
                  <a:pt x="116" y="235"/>
                </a:lnTo>
                <a:lnTo>
                  <a:pt x="102" y="220"/>
                </a:lnTo>
                <a:lnTo>
                  <a:pt x="4" y="166"/>
                </a:lnTo>
                <a:lnTo>
                  <a:pt x="0" y="158"/>
                </a:lnTo>
                <a:lnTo>
                  <a:pt x="4" y="152"/>
                </a:lnTo>
                <a:lnTo>
                  <a:pt x="41" y="125"/>
                </a:lnTo>
                <a:lnTo>
                  <a:pt x="53" y="113"/>
                </a:lnTo>
                <a:lnTo>
                  <a:pt x="63" y="100"/>
                </a:lnTo>
                <a:lnTo>
                  <a:pt x="77" y="79"/>
                </a:lnTo>
                <a:lnTo>
                  <a:pt x="83" y="72"/>
                </a:lnTo>
                <a:lnTo>
                  <a:pt x="89" y="66"/>
                </a:lnTo>
                <a:lnTo>
                  <a:pt x="96" y="63"/>
                </a:lnTo>
                <a:lnTo>
                  <a:pt x="104" y="63"/>
                </a:lnTo>
                <a:lnTo>
                  <a:pt x="111" y="65"/>
                </a:lnTo>
                <a:lnTo>
                  <a:pt x="119" y="66"/>
                </a:lnTo>
                <a:lnTo>
                  <a:pt x="125" y="61"/>
                </a:lnTo>
                <a:lnTo>
                  <a:pt x="131" y="51"/>
                </a:lnTo>
                <a:lnTo>
                  <a:pt x="140" y="7"/>
                </a:lnTo>
                <a:lnTo>
                  <a:pt x="142" y="4"/>
                </a:lnTo>
                <a:lnTo>
                  <a:pt x="145" y="3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42" name="Freeform 15018"/>
          <p:cNvSpPr>
            <a:spLocks/>
          </p:cNvSpPr>
          <p:nvPr/>
        </p:nvSpPr>
        <p:spPr bwMode="auto">
          <a:xfrm>
            <a:off x="1181257" y="764096"/>
            <a:ext cx="422879" cy="433531"/>
          </a:xfrm>
          <a:custGeom>
            <a:avLst/>
            <a:gdLst/>
            <a:ahLst/>
            <a:cxnLst>
              <a:cxn ang="0">
                <a:pos x="0" y="458"/>
              </a:cxn>
              <a:cxn ang="0">
                <a:pos x="113" y="375"/>
              </a:cxn>
              <a:cxn ang="0">
                <a:pos x="132" y="362"/>
              </a:cxn>
              <a:cxn ang="0">
                <a:pos x="133" y="372"/>
              </a:cxn>
              <a:cxn ang="0">
                <a:pos x="143" y="379"/>
              </a:cxn>
              <a:cxn ang="0">
                <a:pos x="159" y="372"/>
              </a:cxn>
              <a:cxn ang="0">
                <a:pos x="198" y="378"/>
              </a:cxn>
              <a:cxn ang="0">
                <a:pos x="232" y="368"/>
              </a:cxn>
              <a:cxn ang="0">
                <a:pos x="270" y="320"/>
              </a:cxn>
              <a:cxn ang="0">
                <a:pos x="304" y="280"/>
              </a:cxn>
              <a:cxn ang="0">
                <a:pos x="311" y="182"/>
              </a:cxn>
              <a:cxn ang="0">
                <a:pos x="330" y="148"/>
              </a:cxn>
              <a:cxn ang="0">
                <a:pos x="350" y="134"/>
              </a:cxn>
              <a:cxn ang="0">
                <a:pos x="382" y="141"/>
              </a:cxn>
              <a:cxn ang="0">
                <a:pos x="448" y="95"/>
              </a:cxn>
              <a:cxn ang="0">
                <a:pos x="514" y="75"/>
              </a:cxn>
              <a:cxn ang="0">
                <a:pos x="520" y="68"/>
              </a:cxn>
              <a:cxn ang="0">
                <a:pos x="529" y="73"/>
              </a:cxn>
              <a:cxn ang="0">
                <a:pos x="542" y="78"/>
              </a:cxn>
              <a:cxn ang="0">
                <a:pos x="565" y="58"/>
              </a:cxn>
              <a:cxn ang="0">
                <a:pos x="579" y="25"/>
              </a:cxn>
              <a:cxn ang="0">
                <a:pos x="622" y="0"/>
              </a:cxn>
              <a:cxn ang="0">
                <a:pos x="635" y="33"/>
              </a:cxn>
              <a:cxn ang="0">
                <a:pos x="664" y="58"/>
              </a:cxn>
              <a:cxn ang="0">
                <a:pos x="684" y="60"/>
              </a:cxn>
              <a:cxn ang="0">
                <a:pos x="700" y="67"/>
              </a:cxn>
              <a:cxn ang="0">
                <a:pos x="727" y="117"/>
              </a:cxn>
              <a:cxn ang="0">
                <a:pos x="768" y="157"/>
              </a:cxn>
              <a:cxn ang="0">
                <a:pos x="757" y="185"/>
              </a:cxn>
              <a:cxn ang="0">
                <a:pos x="743" y="233"/>
              </a:cxn>
              <a:cxn ang="0">
                <a:pos x="723" y="247"/>
              </a:cxn>
              <a:cxn ang="0">
                <a:pos x="701" y="248"/>
              </a:cxn>
              <a:cxn ang="0">
                <a:pos x="675" y="284"/>
              </a:cxn>
              <a:cxn ang="0">
                <a:pos x="616" y="334"/>
              </a:cxn>
              <a:cxn ang="0">
                <a:pos x="714" y="403"/>
              </a:cxn>
              <a:cxn ang="0">
                <a:pos x="758" y="479"/>
              </a:cxn>
              <a:cxn ang="0">
                <a:pos x="684" y="524"/>
              </a:cxn>
              <a:cxn ang="0">
                <a:pos x="547" y="489"/>
              </a:cxn>
              <a:cxn ang="0">
                <a:pos x="525" y="518"/>
              </a:cxn>
              <a:cxn ang="0">
                <a:pos x="499" y="583"/>
              </a:cxn>
              <a:cxn ang="0">
                <a:pos x="466" y="630"/>
              </a:cxn>
              <a:cxn ang="0">
                <a:pos x="445" y="694"/>
              </a:cxn>
              <a:cxn ang="0">
                <a:pos x="413" y="690"/>
              </a:cxn>
              <a:cxn ang="0">
                <a:pos x="382" y="695"/>
              </a:cxn>
              <a:cxn ang="0">
                <a:pos x="378" y="723"/>
              </a:cxn>
              <a:cxn ang="0">
                <a:pos x="372" y="747"/>
              </a:cxn>
              <a:cxn ang="0">
                <a:pos x="300" y="817"/>
              </a:cxn>
              <a:cxn ang="0">
                <a:pos x="253" y="793"/>
              </a:cxn>
              <a:cxn ang="0">
                <a:pos x="215" y="750"/>
              </a:cxn>
              <a:cxn ang="0">
                <a:pos x="175" y="754"/>
              </a:cxn>
              <a:cxn ang="0">
                <a:pos x="156" y="770"/>
              </a:cxn>
              <a:cxn ang="0">
                <a:pos x="152" y="747"/>
              </a:cxn>
              <a:cxn ang="0">
                <a:pos x="152" y="704"/>
              </a:cxn>
              <a:cxn ang="0">
                <a:pos x="124" y="677"/>
              </a:cxn>
              <a:cxn ang="0">
                <a:pos x="72" y="645"/>
              </a:cxn>
              <a:cxn ang="0">
                <a:pos x="67" y="602"/>
              </a:cxn>
              <a:cxn ang="0">
                <a:pos x="51" y="554"/>
              </a:cxn>
              <a:cxn ang="0">
                <a:pos x="71" y="541"/>
              </a:cxn>
              <a:cxn ang="0">
                <a:pos x="77" y="533"/>
              </a:cxn>
              <a:cxn ang="0">
                <a:pos x="46" y="491"/>
              </a:cxn>
              <a:cxn ang="0">
                <a:pos x="13" y="479"/>
              </a:cxn>
            </a:cxnLst>
            <a:rect l="0" t="0" r="r" b="b"/>
            <a:pathLst>
              <a:path w="791" h="817">
                <a:moveTo>
                  <a:pt x="3" y="471"/>
                </a:moveTo>
                <a:lnTo>
                  <a:pt x="0" y="463"/>
                </a:lnTo>
                <a:lnTo>
                  <a:pt x="0" y="458"/>
                </a:lnTo>
                <a:lnTo>
                  <a:pt x="58" y="423"/>
                </a:lnTo>
                <a:lnTo>
                  <a:pt x="71" y="410"/>
                </a:lnTo>
                <a:lnTo>
                  <a:pt x="113" y="375"/>
                </a:lnTo>
                <a:lnTo>
                  <a:pt x="124" y="363"/>
                </a:lnTo>
                <a:lnTo>
                  <a:pt x="126" y="361"/>
                </a:lnTo>
                <a:lnTo>
                  <a:pt x="132" y="362"/>
                </a:lnTo>
                <a:lnTo>
                  <a:pt x="132" y="365"/>
                </a:lnTo>
                <a:lnTo>
                  <a:pt x="131" y="369"/>
                </a:lnTo>
                <a:lnTo>
                  <a:pt x="133" y="372"/>
                </a:lnTo>
                <a:lnTo>
                  <a:pt x="138" y="374"/>
                </a:lnTo>
                <a:lnTo>
                  <a:pt x="140" y="377"/>
                </a:lnTo>
                <a:lnTo>
                  <a:pt x="143" y="379"/>
                </a:lnTo>
                <a:lnTo>
                  <a:pt x="149" y="380"/>
                </a:lnTo>
                <a:lnTo>
                  <a:pt x="152" y="379"/>
                </a:lnTo>
                <a:lnTo>
                  <a:pt x="159" y="372"/>
                </a:lnTo>
                <a:lnTo>
                  <a:pt x="163" y="370"/>
                </a:lnTo>
                <a:lnTo>
                  <a:pt x="175" y="371"/>
                </a:lnTo>
                <a:lnTo>
                  <a:pt x="198" y="378"/>
                </a:lnTo>
                <a:lnTo>
                  <a:pt x="210" y="378"/>
                </a:lnTo>
                <a:lnTo>
                  <a:pt x="223" y="373"/>
                </a:lnTo>
                <a:lnTo>
                  <a:pt x="232" y="368"/>
                </a:lnTo>
                <a:lnTo>
                  <a:pt x="241" y="358"/>
                </a:lnTo>
                <a:lnTo>
                  <a:pt x="263" y="328"/>
                </a:lnTo>
                <a:lnTo>
                  <a:pt x="270" y="320"/>
                </a:lnTo>
                <a:lnTo>
                  <a:pt x="303" y="301"/>
                </a:lnTo>
                <a:lnTo>
                  <a:pt x="305" y="294"/>
                </a:lnTo>
                <a:lnTo>
                  <a:pt x="304" y="280"/>
                </a:lnTo>
                <a:lnTo>
                  <a:pt x="286" y="191"/>
                </a:lnTo>
                <a:lnTo>
                  <a:pt x="294" y="184"/>
                </a:lnTo>
                <a:lnTo>
                  <a:pt x="311" y="182"/>
                </a:lnTo>
                <a:lnTo>
                  <a:pt x="327" y="168"/>
                </a:lnTo>
                <a:lnTo>
                  <a:pt x="329" y="159"/>
                </a:lnTo>
                <a:lnTo>
                  <a:pt x="330" y="148"/>
                </a:lnTo>
                <a:lnTo>
                  <a:pt x="333" y="138"/>
                </a:lnTo>
                <a:lnTo>
                  <a:pt x="339" y="133"/>
                </a:lnTo>
                <a:lnTo>
                  <a:pt x="350" y="134"/>
                </a:lnTo>
                <a:lnTo>
                  <a:pt x="367" y="143"/>
                </a:lnTo>
                <a:lnTo>
                  <a:pt x="376" y="144"/>
                </a:lnTo>
                <a:lnTo>
                  <a:pt x="382" y="141"/>
                </a:lnTo>
                <a:lnTo>
                  <a:pt x="405" y="119"/>
                </a:lnTo>
                <a:lnTo>
                  <a:pt x="428" y="109"/>
                </a:lnTo>
                <a:lnTo>
                  <a:pt x="448" y="95"/>
                </a:lnTo>
                <a:lnTo>
                  <a:pt x="458" y="91"/>
                </a:lnTo>
                <a:lnTo>
                  <a:pt x="512" y="76"/>
                </a:lnTo>
                <a:lnTo>
                  <a:pt x="514" y="75"/>
                </a:lnTo>
                <a:lnTo>
                  <a:pt x="514" y="72"/>
                </a:lnTo>
                <a:lnTo>
                  <a:pt x="516" y="69"/>
                </a:lnTo>
                <a:lnTo>
                  <a:pt x="520" y="68"/>
                </a:lnTo>
                <a:lnTo>
                  <a:pt x="522" y="68"/>
                </a:lnTo>
                <a:lnTo>
                  <a:pt x="526" y="72"/>
                </a:lnTo>
                <a:lnTo>
                  <a:pt x="529" y="73"/>
                </a:lnTo>
                <a:lnTo>
                  <a:pt x="533" y="74"/>
                </a:lnTo>
                <a:lnTo>
                  <a:pt x="537" y="76"/>
                </a:lnTo>
                <a:lnTo>
                  <a:pt x="542" y="78"/>
                </a:lnTo>
                <a:lnTo>
                  <a:pt x="549" y="76"/>
                </a:lnTo>
                <a:lnTo>
                  <a:pt x="561" y="68"/>
                </a:lnTo>
                <a:lnTo>
                  <a:pt x="565" y="58"/>
                </a:lnTo>
                <a:lnTo>
                  <a:pt x="567" y="44"/>
                </a:lnTo>
                <a:lnTo>
                  <a:pt x="573" y="32"/>
                </a:lnTo>
                <a:lnTo>
                  <a:pt x="579" y="25"/>
                </a:lnTo>
                <a:lnTo>
                  <a:pt x="601" y="5"/>
                </a:lnTo>
                <a:lnTo>
                  <a:pt x="610" y="0"/>
                </a:lnTo>
                <a:lnTo>
                  <a:pt x="622" y="0"/>
                </a:lnTo>
                <a:lnTo>
                  <a:pt x="627" y="8"/>
                </a:lnTo>
                <a:lnTo>
                  <a:pt x="630" y="21"/>
                </a:lnTo>
                <a:lnTo>
                  <a:pt x="635" y="33"/>
                </a:lnTo>
                <a:lnTo>
                  <a:pt x="643" y="42"/>
                </a:lnTo>
                <a:lnTo>
                  <a:pt x="653" y="51"/>
                </a:lnTo>
                <a:lnTo>
                  <a:pt x="664" y="58"/>
                </a:lnTo>
                <a:lnTo>
                  <a:pt x="673" y="61"/>
                </a:lnTo>
                <a:lnTo>
                  <a:pt x="678" y="62"/>
                </a:lnTo>
                <a:lnTo>
                  <a:pt x="684" y="60"/>
                </a:lnTo>
                <a:lnTo>
                  <a:pt x="689" y="60"/>
                </a:lnTo>
                <a:lnTo>
                  <a:pt x="697" y="64"/>
                </a:lnTo>
                <a:lnTo>
                  <a:pt x="700" y="67"/>
                </a:lnTo>
                <a:lnTo>
                  <a:pt x="708" y="83"/>
                </a:lnTo>
                <a:lnTo>
                  <a:pt x="722" y="109"/>
                </a:lnTo>
                <a:lnTo>
                  <a:pt x="727" y="117"/>
                </a:lnTo>
                <a:lnTo>
                  <a:pt x="757" y="135"/>
                </a:lnTo>
                <a:lnTo>
                  <a:pt x="763" y="143"/>
                </a:lnTo>
                <a:lnTo>
                  <a:pt x="768" y="157"/>
                </a:lnTo>
                <a:lnTo>
                  <a:pt x="768" y="183"/>
                </a:lnTo>
                <a:lnTo>
                  <a:pt x="759" y="184"/>
                </a:lnTo>
                <a:lnTo>
                  <a:pt x="757" y="185"/>
                </a:lnTo>
                <a:lnTo>
                  <a:pt x="754" y="187"/>
                </a:lnTo>
                <a:lnTo>
                  <a:pt x="752" y="191"/>
                </a:lnTo>
                <a:lnTo>
                  <a:pt x="743" y="233"/>
                </a:lnTo>
                <a:lnTo>
                  <a:pt x="737" y="244"/>
                </a:lnTo>
                <a:lnTo>
                  <a:pt x="731" y="248"/>
                </a:lnTo>
                <a:lnTo>
                  <a:pt x="723" y="247"/>
                </a:lnTo>
                <a:lnTo>
                  <a:pt x="716" y="246"/>
                </a:lnTo>
                <a:lnTo>
                  <a:pt x="708" y="246"/>
                </a:lnTo>
                <a:lnTo>
                  <a:pt x="701" y="248"/>
                </a:lnTo>
                <a:lnTo>
                  <a:pt x="694" y="254"/>
                </a:lnTo>
                <a:lnTo>
                  <a:pt x="689" y="262"/>
                </a:lnTo>
                <a:lnTo>
                  <a:pt x="675" y="284"/>
                </a:lnTo>
                <a:lnTo>
                  <a:pt x="665" y="296"/>
                </a:lnTo>
                <a:lnTo>
                  <a:pt x="653" y="307"/>
                </a:lnTo>
                <a:lnTo>
                  <a:pt x="616" y="334"/>
                </a:lnTo>
                <a:lnTo>
                  <a:pt x="612" y="340"/>
                </a:lnTo>
                <a:lnTo>
                  <a:pt x="616" y="348"/>
                </a:lnTo>
                <a:lnTo>
                  <a:pt x="714" y="403"/>
                </a:lnTo>
                <a:lnTo>
                  <a:pt x="728" y="419"/>
                </a:lnTo>
                <a:lnTo>
                  <a:pt x="739" y="433"/>
                </a:lnTo>
                <a:lnTo>
                  <a:pt x="758" y="479"/>
                </a:lnTo>
                <a:lnTo>
                  <a:pt x="791" y="526"/>
                </a:lnTo>
                <a:lnTo>
                  <a:pt x="745" y="534"/>
                </a:lnTo>
                <a:lnTo>
                  <a:pt x="684" y="524"/>
                </a:lnTo>
                <a:lnTo>
                  <a:pt x="643" y="521"/>
                </a:lnTo>
                <a:lnTo>
                  <a:pt x="572" y="495"/>
                </a:lnTo>
                <a:lnTo>
                  <a:pt x="547" y="489"/>
                </a:lnTo>
                <a:lnTo>
                  <a:pt x="536" y="491"/>
                </a:lnTo>
                <a:lnTo>
                  <a:pt x="530" y="497"/>
                </a:lnTo>
                <a:lnTo>
                  <a:pt x="525" y="518"/>
                </a:lnTo>
                <a:lnTo>
                  <a:pt x="522" y="530"/>
                </a:lnTo>
                <a:lnTo>
                  <a:pt x="507" y="573"/>
                </a:lnTo>
                <a:lnTo>
                  <a:pt x="499" y="583"/>
                </a:lnTo>
                <a:lnTo>
                  <a:pt x="481" y="605"/>
                </a:lnTo>
                <a:lnTo>
                  <a:pt x="472" y="617"/>
                </a:lnTo>
                <a:lnTo>
                  <a:pt x="466" y="630"/>
                </a:lnTo>
                <a:lnTo>
                  <a:pt x="461" y="642"/>
                </a:lnTo>
                <a:lnTo>
                  <a:pt x="451" y="686"/>
                </a:lnTo>
                <a:lnTo>
                  <a:pt x="445" y="694"/>
                </a:lnTo>
                <a:lnTo>
                  <a:pt x="439" y="696"/>
                </a:lnTo>
                <a:lnTo>
                  <a:pt x="431" y="696"/>
                </a:lnTo>
                <a:lnTo>
                  <a:pt x="413" y="690"/>
                </a:lnTo>
                <a:lnTo>
                  <a:pt x="403" y="687"/>
                </a:lnTo>
                <a:lnTo>
                  <a:pt x="390" y="688"/>
                </a:lnTo>
                <a:lnTo>
                  <a:pt x="382" y="695"/>
                </a:lnTo>
                <a:lnTo>
                  <a:pt x="379" y="703"/>
                </a:lnTo>
                <a:lnTo>
                  <a:pt x="378" y="713"/>
                </a:lnTo>
                <a:lnTo>
                  <a:pt x="378" y="723"/>
                </a:lnTo>
                <a:lnTo>
                  <a:pt x="378" y="732"/>
                </a:lnTo>
                <a:lnTo>
                  <a:pt x="375" y="740"/>
                </a:lnTo>
                <a:lnTo>
                  <a:pt x="372" y="747"/>
                </a:lnTo>
                <a:lnTo>
                  <a:pt x="345" y="787"/>
                </a:lnTo>
                <a:lnTo>
                  <a:pt x="319" y="814"/>
                </a:lnTo>
                <a:lnTo>
                  <a:pt x="300" y="817"/>
                </a:lnTo>
                <a:lnTo>
                  <a:pt x="285" y="813"/>
                </a:lnTo>
                <a:lnTo>
                  <a:pt x="268" y="806"/>
                </a:lnTo>
                <a:lnTo>
                  <a:pt x="253" y="793"/>
                </a:lnTo>
                <a:lnTo>
                  <a:pt x="237" y="767"/>
                </a:lnTo>
                <a:lnTo>
                  <a:pt x="227" y="758"/>
                </a:lnTo>
                <a:lnTo>
                  <a:pt x="215" y="750"/>
                </a:lnTo>
                <a:lnTo>
                  <a:pt x="201" y="747"/>
                </a:lnTo>
                <a:lnTo>
                  <a:pt x="190" y="747"/>
                </a:lnTo>
                <a:lnTo>
                  <a:pt x="175" y="754"/>
                </a:lnTo>
                <a:lnTo>
                  <a:pt x="164" y="768"/>
                </a:lnTo>
                <a:lnTo>
                  <a:pt x="159" y="771"/>
                </a:lnTo>
                <a:lnTo>
                  <a:pt x="156" y="770"/>
                </a:lnTo>
                <a:lnTo>
                  <a:pt x="152" y="767"/>
                </a:lnTo>
                <a:lnTo>
                  <a:pt x="151" y="758"/>
                </a:lnTo>
                <a:lnTo>
                  <a:pt x="152" y="747"/>
                </a:lnTo>
                <a:lnTo>
                  <a:pt x="157" y="727"/>
                </a:lnTo>
                <a:lnTo>
                  <a:pt x="157" y="716"/>
                </a:lnTo>
                <a:lnTo>
                  <a:pt x="152" y="704"/>
                </a:lnTo>
                <a:lnTo>
                  <a:pt x="143" y="692"/>
                </a:lnTo>
                <a:lnTo>
                  <a:pt x="134" y="684"/>
                </a:lnTo>
                <a:lnTo>
                  <a:pt x="124" y="677"/>
                </a:lnTo>
                <a:lnTo>
                  <a:pt x="101" y="667"/>
                </a:lnTo>
                <a:lnTo>
                  <a:pt x="80" y="654"/>
                </a:lnTo>
                <a:lnTo>
                  <a:pt x="72" y="645"/>
                </a:lnTo>
                <a:lnTo>
                  <a:pt x="68" y="632"/>
                </a:lnTo>
                <a:lnTo>
                  <a:pt x="68" y="613"/>
                </a:lnTo>
                <a:lnTo>
                  <a:pt x="67" y="602"/>
                </a:lnTo>
                <a:lnTo>
                  <a:pt x="64" y="590"/>
                </a:lnTo>
                <a:lnTo>
                  <a:pt x="56" y="572"/>
                </a:lnTo>
                <a:lnTo>
                  <a:pt x="51" y="554"/>
                </a:lnTo>
                <a:lnTo>
                  <a:pt x="54" y="544"/>
                </a:lnTo>
                <a:lnTo>
                  <a:pt x="58" y="541"/>
                </a:lnTo>
                <a:lnTo>
                  <a:pt x="71" y="541"/>
                </a:lnTo>
                <a:lnTo>
                  <a:pt x="75" y="540"/>
                </a:lnTo>
                <a:lnTo>
                  <a:pt x="77" y="538"/>
                </a:lnTo>
                <a:lnTo>
                  <a:pt x="77" y="533"/>
                </a:lnTo>
                <a:lnTo>
                  <a:pt x="73" y="526"/>
                </a:lnTo>
                <a:lnTo>
                  <a:pt x="49" y="498"/>
                </a:lnTo>
                <a:lnTo>
                  <a:pt x="46" y="491"/>
                </a:lnTo>
                <a:lnTo>
                  <a:pt x="40" y="487"/>
                </a:lnTo>
                <a:lnTo>
                  <a:pt x="33" y="483"/>
                </a:lnTo>
                <a:lnTo>
                  <a:pt x="13" y="479"/>
                </a:lnTo>
                <a:lnTo>
                  <a:pt x="6" y="475"/>
                </a:lnTo>
                <a:lnTo>
                  <a:pt x="3" y="47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44" name="Freeform 15020"/>
          <p:cNvSpPr>
            <a:spLocks/>
          </p:cNvSpPr>
          <p:nvPr/>
        </p:nvSpPr>
        <p:spPr bwMode="auto">
          <a:xfrm>
            <a:off x="2629215" y="1361523"/>
            <a:ext cx="2677" cy="2643"/>
          </a:xfrm>
          <a:custGeom>
            <a:avLst/>
            <a:gdLst/>
            <a:ahLst/>
            <a:cxnLst>
              <a:cxn ang="0">
                <a:pos x="3" y="0"/>
              </a:cxn>
              <a:cxn ang="0">
                <a:pos x="2" y="0"/>
              </a:cxn>
              <a:cxn ang="0">
                <a:pos x="0" y="0"/>
              </a:cxn>
              <a:cxn ang="0">
                <a:pos x="3" y="0"/>
              </a:cxn>
            </a:cxnLst>
            <a:rect l="0" t="0" r="r" b="b"/>
            <a:pathLst>
              <a:path w="3">
                <a:moveTo>
                  <a:pt x="3" y="0"/>
                </a:moveTo>
                <a:lnTo>
                  <a:pt x="2" y="0"/>
                </a:lnTo>
                <a:lnTo>
                  <a:pt x="0" y="0"/>
                </a:lnTo>
                <a:lnTo>
                  <a:pt x="3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45" name="Rectangle 15021"/>
          <p:cNvSpPr>
            <a:spLocks noChangeArrowheads="1"/>
          </p:cNvSpPr>
          <p:nvPr/>
        </p:nvSpPr>
        <p:spPr bwMode="auto">
          <a:xfrm>
            <a:off x="2621185" y="1353592"/>
            <a:ext cx="18736" cy="185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1978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815" name="Table 20814"/>
          <p:cNvGraphicFramePr>
            <a:graphicFrameLocks noGrp="1"/>
          </p:cNvGraphicFramePr>
          <p:nvPr/>
        </p:nvGraphicFramePr>
        <p:xfrm>
          <a:off x="3276600" y="685800"/>
          <a:ext cx="2743200" cy="304800"/>
        </p:xfrm>
        <a:graphic>
          <a:graphicData uri="http://schemas.openxmlformats.org/drawingml/2006/table">
            <a:tbl>
              <a:tblPr/>
              <a:tblGrid>
                <a:gridCol w="304800"/>
                <a:gridCol w="2438400"/>
              </a:tblGrid>
              <a:tr h="304800"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err="1" smtClean="0">
                          <a:latin typeface="Verdana" pitchFamily="34" charset="0"/>
                          <a:cs typeface="Arial" pitchFamily="34" charset="0"/>
                        </a:rPr>
                        <a:t>Văn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phòng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quốc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hội</a:t>
                      </a:r>
                      <a:endParaRPr lang="en-US" sz="1050" dirty="0"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0857" name="Table 20856"/>
          <p:cNvGraphicFramePr>
            <a:graphicFrameLocks noGrp="1"/>
          </p:cNvGraphicFramePr>
          <p:nvPr/>
        </p:nvGraphicFramePr>
        <p:xfrm>
          <a:off x="3276600" y="1066800"/>
          <a:ext cx="2743200" cy="304800"/>
        </p:xfrm>
        <a:graphic>
          <a:graphicData uri="http://schemas.openxmlformats.org/drawingml/2006/table">
            <a:tbl>
              <a:tblPr/>
              <a:tblGrid>
                <a:gridCol w="304800"/>
                <a:gridCol w="2438400"/>
              </a:tblGrid>
              <a:tr h="304800"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err="1">
                          <a:latin typeface="Verdana" pitchFamily="34" charset="0"/>
                          <a:cs typeface="Arial" pitchFamily="34" charset="0"/>
                        </a:rPr>
                        <a:t>Bộ</a:t>
                      </a:r>
                      <a:r>
                        <a:rPr lang="en-US" sz="1050" dirty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dirty="0" err="1" smtClean="0">
                          <a:latin typeface="Verdana" pitchFamily="34" charset="0"/>
                          <a:cs typeface="Arial" pitchFamily="34" charset="0"/>
                        </a:rPr>
                        <a:t>Kế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hoạch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và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đầu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tư</a:t>
                      </a:r>
                      <a:endParaRPr lang="en-US" sz="1050" dirty="0"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0858" name="Table 20857"/>
          <p:cNvGraphicFramePr>
            <a:graphicFrameLocks noGrp="1"/>
          </p:cNvGraphicFramePr>
          <p:nvPr/>
        </p:nvGraphicFramePr>
        <p:xfrm>
          <a:off x="3276600" y="1447800"/>
          <a:ext cx="2743200" cy="304800"/>
        </p:xfrm>
        <a:graphic>
          <a:graphicData uri="http://schemas.openxmlformats.org/drawingml/2006/table">
            <a:tbl>
              <a:tblPr/>
              <a:tblGrid>
                <a:gridCol w="304800"/>
                <a:gridCol w="2438400"/>
              </a:tblGrid>
              <a:tr h="304800"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err="1" smtClean="0">
                          <a:latin typeface="Verdana" pitchFamily="34" charset="0"/>
                          <a:cs typeface="Arial" pitchFamily="34" charset="0"/>
                        </a:rPr>
                        <a:t>Bộ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thông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tin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và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truyền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thông</a:t>
                      </a:r>
                      <a:endParaRPr lang="en-US" sz="1050" dirty="0"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0860" name="Table 20859"/>
          <p:cNvGraphicFramePr>
            <a:graphicFrameLocks noGrp="1"/>
          </p:cNvGraphicFramePr>
          <p:nvPr/>
        </p:nvGraphicFramePr>
        <p:xfrm>
          <a:off x="6096000" y="685800"/>
          <a:ext cx="2743200" cy="304800"/>
        </p:xfrm>
        <a:graphic>
          <a:graphicData uri="http://schemas.openxmlformats.org/drawingml/2006/table">
            <a:tbl>
              <a:tblPr/>
              <a:tblGrid>
                <a:gridCol w="304800"/>
                <a:gridCol w="2438400"/>
              </a:tblGrid>
              <a:tr h="304800"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err="1" smtClean="0">
                          <a:latin typeface="Verdana" pitchFamily="34" charset="0"/>
                          <a:cs typeface="Arial" pitchFamily="34" charset="0"/>
                        </a:rPr>
                        <a:t>Bộ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nội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vụ</a:t>
                      </a:r>
                      <a:endParaRPr lang="en-US" sz="1050" dirty="0"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0861" name="Table 20860"/>
          <p:cNvGraphicFramePr>
            <a:graphicFrameLocks noGrp="1"/>
          </p:cNvGraphicFramePr>
          <p:nvPr/>
        </p:nvGraphicFramePr>
        <p:xfrm>
          <a:off x="6096000" y="1066800"/>
          <a:ext cx="2743200" cy="304800"/>
        </p:xfrm>
        <a:graphic>
          <a:graphicData uri="http://schemas.openxmlformats.org/drawingml/2006/table">
            <a:tbl>
              <a:tblPr/>
              <a:tblGrid>
                <a:gridCol w="304800"/>
                <a:gridCol w="2438400"/>
              </a:tblGrid>
              <a:tr h="304800"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err="1">
                          <a:latin typeface="Verdana" pitchFamily="34" charset="0"/>
                          <a:cs typeface="Arial" pitchFamily="34" charset="0"/>
                        </a:rPr>
                        <a:t>Bộ</a:t>
                      </a:r>
                      <a:r>
                        <a:rPr lang="en-US" sz="1050" dirty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dirty="0" smtClean="0">
                          <a:latin typeface="Verdana" pitchFamily="34" charset="0"/>
                          <a:cs typeface="Arial" pitchFamily="34" charset="0"/>
                        </a:rPr>
                        <a:t>Y </a:t>
                      </a:r>
                      <a:r>
                        <a:rPr lang="en-US" sz="1050" dirty="0" err="1" smtClean="0">
                          <a:latin typeface="Verdana" pitchFamily="34" charset="0"/>
                          <a:cs typeface="Arial" pitchFamily="34" charset="0"/>
                        </a:rPr>
                        <a:t>tế</a:t>
                      </a:r>
                      <a:endParaRPr lang="en-US" sz="1050" dirty="0"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0862" name="Table 20861"/>
          <p:cNvGraphicFramePr>
            <a:graphicFrameLocks noGrp="1"/>
          </p:cNvGraphicFramePr>
          <p:nvPr/>
        </p:nvGraphicFramePr>
        <p:xfrm>
          <a:off x="6096000" y="1447800"/>
          <a:ext cx="2743200" cy="304800"/>
        </p:xfrm>
        <a:graphic>
          <a:graphicData uri="http://schemas.openxmlformats.org/drawingml/2006/table">
            <a:tbl>
              <a:tblPr/>
              <a:tblGrid>
                <a:gridCol w="304800"/>
                <a:gridCol w="2438400"/>
              </a:tblGrid>
              <a:tr h="304800"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>
                          <a:latin typeface="Verdana" pitchFamily="34" charset="0"/>
                          <a:cs typeface="Arial" pitchFamily="34" charset="0"/>
                        </a:rPr>
                        <a:t>Ban </a:t>
                      </a:r>
                      <a:r>
                        <a:rPr lang="en-US" sz="1050" dirty="0" err="1" smtClean="0">
                          <a:latin typeface="Verdana" pitchFamily="34" charset="0"/>
                          <a:cs typeface="Arial" pitchFamily="34" charset="0"/>
                        </a:rPr>
                        <a:t>khoa</a:t>
                      </a:r>
                      <a:r>
                        <a:rPr lang="en-US" sz="105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dirty="0" err="1" smtClean="0">
                          <a:latin typeface="Verdana" pitchFamily="34" charset="0"/>
                          <a:cs typeface="Arial" pitchFamily="34" charset="0"/>
                        </a:rPr>
                        <a:t>giáo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trung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ương</a:t>
                      </a:r>
                      <a:endParaRPr lang="en-US" sz="1050" dirty="0"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0866" name="Table 20865"/>
          <p:cNvGraphicFramePr>
            <a:graphicFrameLocks noGrp="1"/>
          </p:cNvGraphicFramePr>
          <p:nvPr/>
        </p:nvGraphicFramePr>
        <p:xfrm>
          <a:off x="3276600" y="1828800"/>
          <a:ext cx="2743200" cy="304800"/>
        </p:xfrm>
        <a:graphic>
          <a:graphicData uri="http://schemas.openxmlformats.org/drawingml/2006/table">
            <a:tbl>
              <a:tblPr/>
              <a:tblGrid>
                <a:gridCol w="304800"/>
                <a:gridCol w="2438400"/>
              </a:tblGrid>
              <a:tr h="304800"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>
                          <a:latin typeface="Verdana" pitchFamily="34" charset="0"/>
                          <a:cs typeface="Arial" pitchFamily="34" charset="0"/>
                        </a:rPr>
                        <a:t>Ban </a:t>
                      </a:r>
                      <a:r>
                        <a:rPr lang="en-US" sz="1050" dirty="0" err="1" smtClean="0">
                          <a:latin typeface="Verdana" pitchFamily="34" charset="0"/>
                          <a:cs typeface="Arial" pitchFamily="34" charset="0"/>
                        </a:rPr>
                        <a:t>tài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chính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quản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trị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trung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ương</a:t>
                      </a:r>
                      <a:endParaRPr lang="en-US" sz="1050" dirty="0"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0867" name="Table 20866"/>
          <p:cNvGraphicFramePr>
            <a:graphicFrameLocks noGrp="1"/>
          </p:cNvGraphicFramePr>
          <p:nvPr/>
        </p:nvGraphicFramePr>
        <p:xfrm>
          <a:off x="3276600" y="2209800"/>
          <a:ext cx="2743200" cy="304800"/>
        </p:xfrm>
        <a:graphic>
          <a:graphicData uri="http://schemas.openxmlformats.org/drawingml/2006/table">
            <a:tbl>
              <a:tblPr/>
              <a:tblGrid>
                <a:gridCol w="304800"/>
                <a:gridCol w="2438400"/>
              </a:tblGrid>
              <a:tr h="304800"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err="1" smtClean="0">
                          <a:latin typeface="Verdana" pitchFamily="34" charset="0"/>
                          <a:cs typeface="Arial" pitchFamily="34" charset="0"/>
                        </a:rPr>
                        <a:t>Học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viện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tài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chính</a:t>
                      </a:r>
                      <a:endParaRPr lang="en-US" sz="1050" dirty="0"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0869" name="Table 20868"/>
          <p:cNvGraphicFramePr>
            <a:graphicFrameLocks noGrp="1"/>
          </p:cNvGraphicFramePr>
          <p:nvPr/>
        </p:nvGraphicFramePr>
        <p:xfrm>
          <a:off x="6096000" y="1828800"/>
          <a:ext cx="2743200" cy="304800"/>
        </p:xfrm>
        <a:graphic>
          <a:graphicData uri="http://schemas.openxmlformats.org/drawingml/2006/table">
            <a:tbl>
              <a:tblPr/>
              <a:tblGrid>
                <a:gridCol w="304800"/>
                <a:gridCol w="2438400"/>
              </a:tblGrid>
              <a:tr h="304800"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err="1" smtClean="0">
                          <a:latin typeface="Verdana" pitchFamily="34" charset="0"/>
                          <a:cs typeface="Arial" pitchFamily="34" charset="0"/>
                        </a:rPr>
                        <a:t>Cục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quản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lý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lao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động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ngoài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nước</a:t>
                      </a:r>
                      <a:endParaRPr lang="en-US" sz="1050" dirty="0"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0871" name="Table 20870"/>
          <p:cNvGraphicFramePr>
            <a:graphicFrameLocks noGrp="1"/>
          </p:cNvGraphicFramePr>
          <p:nvPr/>
        </p:nvGraphicFramePr>
        <p:xfrm>
          <a:off x="6096000" y="2209800"/>
          <a:ext cx="2743200" cy="304800"/>
        </p:xfrm>
        <a:graphic>
          <a:graphicData uri="http://schemas.openxmlformats.org/drawingml/2006/table">
            <a:tbl>
              <a:tblPr/>
              <a:tblGrid>
                <a:gridCol w="304800"/>
                <a:gridCol w="2438400"/>
              </a:tblGrid>
              <a:tr h="304800"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7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err="1" smtClean="0">
                          <a:latin typeface="Verdana" pitchFamily="34" charset="0"/>
                          <a:cs typeface="Arial" pitchFamily="34" charset="0"/>
                        </a:rPr>
                        <a:t>Trường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cán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bộ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phụ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nữ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TW</a:t>
                      </a:r>
                      <a:endParaRPr lang="en-US" sz="1050" dirty="0"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0872" name="Table 20871"/>
          <p:cNvGraphicFramePr>
            <a:graphicFrameLocks noGrp="1"/>
          </p:cNvGraphicFramePr>
          <p:nvPr/>
        </p:nvGraphicFramePr>
        <p:xfrm>
          <a:off x="3276600" y="2590800"/>
          <a:ext cx="2743200" cy="304800"/>
        </p:xfrm>
        <a:graphic>
          <a:graphicData uri="http://schemas.openxmlformats.org/drawingml/2006/table">
            <a:tbl>
              <a:tblPr/>
              <a:tblGrid>
                <a:gridCol w="304800"/>
                <a:gridCol w="2438400"/>
              </a:tblGrid>
              <a:tr h="304800"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err="1" smtClean="0">
                          <a:latin typeface="Verdana" pitchFamily="34" charset="0"/>
                          <a:cs typeface="Arial" pitchFamily="34" charset="0"/>
                        </a:rPr>
                        <a:t>Viện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công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nghệ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xạ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hiếm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VN</a:t>
                      </a:r>
                      <a:endParaRPr lang="en-US" sz="1050" dirty="0"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0873" name="Table 20872"/>
          <p:cNvGraphicFramePr>
            <a:graphicFrameLocks noGrp="1"/>
          </p:cNvGraphicFramePr>
          <p:nvPr/>
        </p:nvGraphicFramePr>
        <p:xfrm>
          <a:off x="3276600" y="2971800"/>
          <a:ext cx="2743200" cy="304800"/>
        </p:xfrm>
        <a:graphic>
          <a:graphicData uri="http://schemas.openxmlformats.org/drawingml/2006/table">
            <a:tbl>
              <a:tblPr/>
              <a:tblGrid>
                <a:gridCol w="304800"/>
                <a:gridCol w="2438400"/>
              </a:tblGrid>
              <a:tr h="304800"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8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err="1" smtClean="0">
                          <a:latin typeface="Verdana" pitchFamily="34" charset="0"/>
                          <a:cs typeface="Arial" pitchFamily="34" charset="0"/>
                        </a:rPr>
                        <a:t>Đài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tiếng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nói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Việt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Nam</a:t>
                      </a:r>
                      <a:endParaRPr lang="en-US" sz="1050" dirty="0"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0874" name="Table 20873"/>
          <p:cNvGraphicFramePr>
            <a:graphicFrameLocks noGrp="1"/>
          </p:cNvGraphicFramePr>
          <p:nvPr/>
        </p:nvGraphicFramePr>
        <p:xfrm>
          <a:off x="3276600" y="3352800"/>
          <a:ext cx="2743200" cy="304800"/>
        </p:xfrm>
        <a:graphic>
          <a:graphicData uri="http://schemas.openxmlformats.org/drawingml/2006/table">
            <a:tbl>
              <a:tblPr/>
              <a:tblGrid>
                <a:gridCol w="304800"/>
                <a:gridCol w="2438400"/>
              </a:tblGrid>
              <a:tr h="304800"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9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err="1" smtClean="0">
                          <a:latin typeface="Verdana" pitchFamily="34" charset="0"/>
                          <a:cs typeface="Arial" pitchFamily="34" charset="0"/>
                        </a:rPr>
                        <a:t>Báo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Lạng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Sơn</a:t>
                      </a:r>
                      <a:endParaRPr lang="en-US" sz="1050" dirty="0"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0875" name="Table 20874"/>
          <p:cNvGraphicFramePr>
            <a:graphicFrameLocks noGrp="1"/>
          </p:cNvGraphicFramePr>
          <p:nvPr/>
        </p:nvGraphicFramePr>
        <p:xfrm>
          <a:off x="6096000" y="2590800"/>
          <a:ext cx="2743200" cy="304800"/>
        </p:xfrm>
        <a:graphic>
          <a:graphicData uri="http://schemas.openxmlformats.org/drawingml/2006/table">
            <a:tbl>
              <a:tblPr/>
              <a:tblGrid>
                <a:gridCol w="304800"/>
                <a:gridCol w="2438400"/>
              </a:tblGrid>
              <a:tr h="304800"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err="1" smtClean="0">
                          <a:latin typeface="Verdana" pitchFamily="34" charset="0"/>
                          <a:cs typeface="Arial" pitchFamily="34" charset="0"/>
                        </a:rPr>
                        <a:t>Đài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truyền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hình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Việt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Nam</a:t>
                      </a:r>
                      <a:endParaRPr lang="en-US" sz="1050" dirty="0"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0876" name="Table 20875"/>
          <p:cNvGraphicFramePr>
            <a:graphicFrameLocks noGrp="1"/>
          </p:cNvGraphicFramePr>
          <p:nvPr/>
        </p:nvGraphicFramePr>
        <p:xfrm>
          <a:off x="6096000" y="2971800"/>
          <a:ext cx="2743200" cy="304800"/>
        </p:xfrm>
        <a:graphic>
          <a:graphicData uri="http://schemas.openxmlformats.org/drawingml/2006/table">
            <a:tbl>
              <a:tblPr/>
              <a:tblGrid>
                <a:gridCol w="304800"/>
                <a:gridCol w="2438400"/>
              </a:tblGrid>
              <a:tr h="304800"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err="1" smtClean="0">
                          <a:latin typeface="Verdana" pitchFamily="34" charset="0"/>
                          <a:cs typeface="Arial" pitchFamily="34" charset="0"/>
                        </a:rPr>
                        <a:t>Tỉnh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Lạng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Sơn</a:t>
                      </a:r>
                      <a:endParaRPr lang="en-US" sz="1050" dirty="0"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0877" name="Table 20876"/>
          <p:cNvGraphicFramePr>
            <a:graphicFrameLocks noGrp="1"/>
          </p:cNvGraphicFramePr>
          <p:nvPr/>
        </p:nvGraphicFramePr>
        <p:xfrm>
          <a:off x="6096000" y="3352800"/>
          <a:ext cx="2743200" cy="304800"/>
        </p:xfrm>
        <a:graphic>
          <a:graphicData uri="http://schemas.openxmlformats.org/drawingml/2006/table">
            <a:tbl>
              <a:tblPr/>
              <a:tblGrid>
                <a:gridCol w="304800"/>
                <a:gridCol w="2438400"/>
              </a:tblGrid>
              <a:tr h="304800"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err="1" smtClean="0">
                          <a:latin typeface="Verdana" pitchFamily="34" charset="0"/>
                          <a:cs typeface="Arial" pitchFamily="34" charset="0"/>
                        </a:rPr>
                        <a:t>Sở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giáo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dục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đào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tạo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Yên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Bái</a:t>
                      </a:r>
                      <a:endParaRPr lang="en-US" sz="1050" dirty="0"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0878" name="Table 20877"/>
          <p:cNvGraphicFramePr>
            <a:graphicFrameLocks noGrp="1"/>
          </p:cNvGraphicFramePr>
          <p:nvPr/>
        </p:nvGraphicFramePr>
        <p:xfrm>
          <a:off x="3276600" y="3733800"/>
          <a:ext cx="2743200" cy="304800"/>
        </p:xfrm>
        <a:graphic>
          <a:graphicData uri="http://schemas.openxmlformats.org/drawingml/2006/table">
            <a:tbl>
              <a:tblPr/>
              <a:tblGrid>
                <a:gridCol w="304800"/>
                <a:gridCol w="2438400"/>
              </a:tblGrid>
              <a:tr h="304800"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1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err="1" smtClean="0">
                          <a:latin typeface="Verdana" pitchFamily="34" charset="0"/>
                          <a:cs typeface="Arial" pitchFamily="34" charset="0"/>
                        </a:rPr>
                        <a:t>Sở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TTTT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Vĩnh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Phúc</a:t>
                      </a:r>
                      <a:endParaRPr lang="en-US" sz="1050" dirty="0"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0879" name="Table 20878"/>
          <p:cNvGraphicFramePr>
            <a:graphicFrameLocks noGrp="1"/>
          </p:cNvGraphicFramePr>
          <p:nvPr/>
        </p:nvGraphicFramePr>
        <p:xfrm>
          <a:off x="3276600" y="4114800"/>
          <a:ext cx="2743200" cy="304800"/>
        </p:xfrm>
        <a:graphic>
          <a:graphicData uri="http://schemas.openxmlformats.org/drawingml/2006/table">
            <a:tbl>
              <a:tblPr/>
              <a:tblGrid>
                <a:gridCol w="304800"/>
                <a:gridCol w="2438400"/>
              </a:tblGrid>
              <a:tr h="304800"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err="1" smtClean="0">
                          <a:latin typeface="Verdana" pitchFamily="34" charset="0"/>
                          <a:cs typeface="Arial" pitchFamily="34" charset="0"/>
                        </a:rPr>
                        <a:t>Sở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kế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hoạch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đầu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tư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Nghệ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An</a:t>
                      </a:r>
                      <a:endParaRPr lang="en-US" sz="1050" dirty="0"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0880" name="Table 20879"/>
          <p:cNvGraphicFramePr>
            <a:graphicFrameLocks noGrp="1"/>
          </p:cNvGraphicFramePr>
          <p:nvPr/>
        </p:nvGraphicFramePr>
        <p:xfrm>
          <a:off x="3276600" y="4495800"/>
          <a:ext cx="2743200" cy="304800"/>
        </p:xfrm>
        <a:graphic>
          <a:graphicData uri="http://schemas.openxmlformats.org/drawingml/2006/table">
            <a:tbl>
              <a:tblPr/>
              <a:tblGrid>
                <a:gridCol w="304800"/>
                <a:gridCol w="2438400"/>
              </a:tblGrid>
              <a:tr h="304800"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err="1" smtClean="0">
                          <a:latin typeface="Verdana" pitchFamily="34" charset="0"/>
                          <a:cs typeface="Arial" pitchFamily="34" charset="0"/>
                        </a:rPr>
                        <a:t>Tỉnh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Quảng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Ngãi</a:t>
                      </a:r>
                      <a:endParaRPr lang="en-US" sz="1050" dirty="0"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0881" name="Table 20880"/>
          <p:cNvGraphicFramePr>
            <a:graphicFrameLocks noGrp="1"/>
          </p:cNvGraphicFramePr>
          <p:nvPr/>
        </p:nvGraphicFramePr>
        <p:xfrm>
          <a:off x="6096000" y="3733800"/>
          <a:ext cx="2743200" cy="304800"/>
        </p:xfrm>
        <a:graphic>
          <a:graphicData uri="http://schemas.openxmlformats.org/drawingml/2006/table">
            <a:tbl>
              <a:tblPr/>
              <a:tblGrid>
                <a:gridCol w="304800"/>
                <a:gridCol w="2438400"/>
              </a:tblGrid>
              <a:tr h="304800"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>
                          <a:latin typeface="Verdana" pitchFamily="34" charset="0"/>
                          <a:cs typeface="Arial" pitchFamily="34" charset="0"/>
                        </a:rPr>
                        <a:t>ĐH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Sư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phạm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kỹ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thuật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Hưng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Yên</a:t>
                      </a:r>
                      <a:endParaRPr lang="en-US" sz="1050" dirty="0"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0882" name="Table 20881"/>
          <p:cNvGraphicFramePr>
            <a:graphicFrameLocks noGrp="1"/>
          </p:cNvGraphicFramePr>
          <p:nvPr/>
        </p:nvGraphicFramePr>
        <p:xfrm>
          <a:off x="6096000" y="4114800"/>
          <a:ext cx="2743200" cy="304800"/>
        </p:xfrm>
        <a:graphic>
          <a:graphicData uri="http://schemas.openxmlformats.org/drawingml/2006/table">
            <a:tbl>
              <a:tblPr/>
              <a:tblGrid>
                <a:gridCol w="304800"/>
                <a:gridCol w="2438400"/>
              </a:tblGrid>
              <a:tr h="304800"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>
                          <a:latin typeface="Verdana" pitchFamily="34" charset="0"/>
                          <a:cs typeface="Arial" pitchFamily="34" charset="0"/>
                        </a:rPr>
                        <a:t>TT </a:t>
                      </a:r>
                      <a:r>
                        <a:rPr lang="en-US" sz="1050" dirty="0" err="1" smtClean="0">
                          <a:latin typeface="Verdana" pitchFamily="34" charset="0"/>
                          <a:cs typeface="Arial" pitchFamily="34" charset="0"/>
                        </a:rPr>
                        <a:t>dịch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vụ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việc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làm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Đà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Nẵng</a:t>
                      </a:r>
                      <a:endParaRPr lang="en-US" sz="1050" dirty="0"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0883" name="Table 20882"/>
          <p:cNvGraphicFramePr>
            <a:graphicFrameLocks noGrp="1"/>
          </p:cNvGraphicFramePr>
          <p:nvPr/>
        </p:nvGraphicFramePr>
        <p:xfrm>
          <a:off x="6096000" y="4495800"/>
          <a:ext cx="2743200" cy="304800"/>
        </p:xfrm>
        <a:graphic>
          <a:graphicData uri="http://schemas.openxmlformats.org/drawingml/2006/table">
            <a:tbl>
              <a:tblPr/>
              <a:tblGrid>
                <a:gridCol w="304800"/>
                <a:gridCol w="2438400"/>
              </a:tblGrid>
              <a:tr h="304800"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err="1" smtClean="0">
                          <a:latin typeface="Verdana" pitchFamily="34" charset="0"/>
                          <a:cs typeface="Arial" pitchFamily="34" charset="0"/>
                        </a:rPr>
                        <a:t>Sở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TTTT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Kontum</a:t>
                      </a:r>
                      <a:endParaRPr lang="en-US" sz="1050" dirty="0"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0884" name="Table 20883"/>
          <p:cNvGraphicFramePr>
            <a:graphicFrameLocks noGrp="1"/>
          </p:cNvGraphicFramePr>
          <p:nvPr/>
        </p:nvGraphicFramePr>
        <p:xfrm>
          <a:off x="3276600" y="4876800"/>
          <a:ext cx="2743200" cy="304800"/>
        </p:xfrm>
        <a:graphic>
          <a:graphicData uri="http://schemas.openxmlformats.org/drawingml/2006/table">
            <a:tbl>
              <a:tblPr/>
              <a:tblGrid>
                <a:gridCol w="304800"/>
                <a:gridCol w="2438400"/>
              </a:tblGrid>
              <a:tr h="304800"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>
                          <a:latin typeface="Verdana" pitchFamily="34" charset="0"/>
                          <a:cs typeface="Arial" pitchFamily="34" charset="0"/>
                        </a:rPr>
                        <a:t>UBND </a:t>
                      </a:r>
                      <a:r>
                        <a:rPr lang="en-US" sz="1050" dirty="0" err="1" smtClean="0">
                          <a:latin typeface="Verdana" pitchFamily="34" charset="0"/>
                          <a:cs typeface="Arial" pitchFamily="34" charset="0"/>
                        </a:rPr>
                        <a:t>Thành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phố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Pleiku</a:t>
                      </a:r>
                      <a:endParaRPr lang="en-US" sz="1050" dirty="0"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0885" name="Table 20884"/>
          <p:cNvGraphicFramePr>
            <a:graphicFrameLocks noGrp="1"/>
          </p:cNvGraphicFramePr>
          <p:nvPr/>
        </p:nvGraphicFramePr>
        <p:xfrm>
          <a:off x="3276600" y="5257800"/>
          <a:ext cx="2743200" cy="304800"/>
        </p:xfrm>
        <a:graphic>
          <a:graphicData uri="http://schemas.openxmlformats.org/drawingml/2006/table">
            <a:tbl>
              <a:tblPr/>
              <a:tblGrid>
                <a:gridCol w="304800"/>
                <a:gridCol w="2438400"/>
              </a:tblGrid>
              <a:tr h="304800"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err="1" smtClean="0">
                          <a:latin typeface="Verdana" pitchFamily="34" charset="0"/>
                          <a:cs typeface="Arial" pitchFamily="34" charset="0"/>
                        </a:rPr>
                        <a:t>Sở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TTTT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Lâm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Đồng</a:t>
                      </a:r>
                      <a:endParaRPr lang="en-US" sz="1050" dirty="0"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0886" name="Table 20885"/>
          <p:cNvGraphicFramePr>
            <a:graphicFrameLocks noGrp="1"/>
          </p:cNvGraphicFramePr>
          <p:nvPr/>
        </p:nvGraphicFramePr>
        <p:xfrm>
          <a:off x="3276600" y="5638800"/>
          <a:ext cx="2743200" cy="304800"/>
        </p:xfrm>
        <a:graphic>
          <a:graphicData uri="http://schemas.openxmlformats.org/drawingml/2006/table">
            <a:tbl>
              <a:tblPr/>
              <a:tblGrid>
                <a:gridCol w="304800"/>
                <a:gridCol w="2438400"/>
              </a:tblGrid>
              <a:tr h="304800"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err="1" smtClean="0">
                          <a:latin typeface="Verdana" pitchFamily="34" charset="0"/>
                          <a:cs typeface="Arial" pitchFamily="34" charset="0"/>
                        </a:rPr>
                        <a:t>Sở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giáo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dục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đào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tạo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Long An</a:t>
                      </a:r>
                      <a:endParaRPr lang="en-US" sz="1050" dirty="0"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0887" name="Table 20886"/>
          <p:cNvGraphicFramePr>
            <a:graphicFrameLocks noGrp="1"/>
          </p:cNvGraphicFramePr>
          <p:nvPr/>
        </p:nvGraphicFramePr>
        <p:xfrm>
          <a:off x="6096000" y="4876800"/>
          <a:ext cx="2743200" cy="304800"/>
        </p:xfrm>
        <a:graphic>
          <a:graphicData uri="http://schemas.openxmlformats.org/drawingml/2006/table">
            <a:tbl>
              <a:tblPr/>
              <a:tblGrid>
                <a:gridCol w="304800"/>
                <a:gridCol w="2438400"/>
              </a:tblGrid>
              <a:tr h="304800"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err="1" smtClean="0">
                          <a:latin typeface="Verdana" pitchFamily="34" charset="0"/>
                          <a:cs typeface="Arial" pitchFamily="34" charset="0"/>
                        </a:rPr>
                        <a:t>Sở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tài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chính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Gia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Lai</a:t>
                      </a:r>
                      <a:endParaRPr lang="en-US" sz="1050" dirty="0"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0888" name="Table 20887"/>
          <p:cNvGraphicFramePr>
            <a:graphicFrameLocks noGrp="1"/>
          </p:cNvGraphicFramePr>
          <p:nvPr/>
        </p:nvGraphicFramePr>
        <p:xfrm>
          <a:off x="6096000" y="5257800"/>
          <a:ext cx="2743200" cy="304800"/>
        </p:xfrm>
        <a:graphic>
          <a:graphicData uri="http://schemas.openxmlformats.org/drawingml/2006/table">
            <a:tbl>
              <a:tblPr/>
              <a:tblGrid>
                <a:gridCol w="304800"/>
                <a:gridCol w="2438400"/>
              </a:tblGrid>
              <a:tr h="304800"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err="1" smtClean="0">
                          <a:latin typeface="Verdana" pitchFamily="34" charset="0"/>
                          <a:cs typeface="Arial" pitchFamily="34" charset="0"/>
                        </a:rPr>
                        <a:t>Tỉnh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Bà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Rịa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–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Vũng</a:t>
                      </a:r>
                      <a:r>
                        <a:rPr lang="en-US" sz="1050" baseline="0" dirty="0" smtClean="0"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aseline="0" dirty="0" err="1" smtClean="0">
                          <a:latin typeface="Verdana" pitchFamily="34" charset="0"/>
                          <a:cs typeface="Arial" pitchFamily="34" charset="0"/>
                        </a:rPr>
                        <a:t>Tàu</a:t>
                      </a:r>
                      <a:endParaRPr lang="en-US" sz="1050" dirty="0"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50" name="Picture 3" descr="C:\Documents and Settings\Administrator\Desktop\namlt-slide\logo Eoffice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905000" y="1219200"/>
            <a:ext cx="149963" cy="152400"/>
          </a:xfrm>
          <a:prstGeom prst="rect">
            <a:avLst/>
          </a:prstGeom>
          <a:noFill/>
        </p:spPr>
      </p:pic>
      <p:pic>
        <p:nvPicPr>
          <p:cNvPr id="151" name="Picture 3" descr="C:\Documents and Settings\Administrator\Desktop\namlt-slide\logo Eoffice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83485" y="1262066"/>
            <a:ext cx="149963" cy="152400"/>
          </a:xfrm>
          <a:prstGeom prst="rect">
            <a:avLst/>
          </a:prstGeom>
          <a:noFill/>
        </p:spPr>
      </p:pic>
      <p:pic>
        <p:nvPicPr>
          <p:cNvPr id="152" name="Picture 3" descr="C:\Documents and Settings\Administrator\Desktop\namlt-slide\logo Eoffice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31199" y="1421601"/>
            <a:ext cx="149963" cy="152400"/>
          </a:xfrm>
          <a:prstGeom prst="rect">
            <a:avLst/>
          </a:prstGeom>
          <a:noFill/>
        </p:spPr>
      </p:pic>
      <p:pic>
        <p:nvPicPr>
          <p:cNvPr id="153" name="Picture 3" descr="C:\Documents and Settings\Administrator\Desktop\namlt-slide\logo Eoffice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16885" y="1600200"/>
            <a:ext cx="149963" cy="152400"/>
          </a:xfrm>
          <a:prstGeom prst="rect">
            <a:avLst/>
          </a:prstGeom>
          <a:noFill/>
        </p:spPr>
      </p:pic>
      <p:pic>
        <p:nvPicPr>
          <p:cNvPr id="154" name="Picture 3" descr="C:\Documents and Settings\Administrator\Desktop\namlt-slide\logo Eoffice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295400" y="2174077"/>
            <a:ext cx="149963" cy="152400"/>
          </a:xfrm>
          <a:prstGeom prst="rect">
            <a:avLst/>
          </a:prstGeom>
          <a:noFill/>
        </p:spPr>
      </p:pic>
      <p:pic>
        <p:nvPicPr>
          <p:cNvPr id="155" name="Picture 3" descr="C:\Documents and Settings\Administrator\Desktop\namlt-slide\logo Eoffice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424170" y="3278973"/>
            <a:ext cx="149963" cy="152400"/>
          </a:xfrm>
          <a:prstGeom prst="rect">
            <a:avLst/>
          </a:prstGeom>
          <a:noFill/>
        </p:spPr>
      </p:pic>
      <p:pic>
        <p:nvPicPr>
          <p:cNvPr id="156" name="Picture 3" descr="C:\Documents and Settings\Administrator\Desktop\namlt-slide\logo Eoffice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657476" y="3695696"/>
            <a:ext cx="149963" cy="152400"/>
          </a:xfrm>
          <a:prstGeom prst="rect">
            <a:avLst/>
          </a:prstGeom>
          <a:noFill/>
        </p:spPr>
      </p:pic>
      <p:pic>
        <p:nvPicPr>
          <p:cNvPr id="157" name="Picture 3" descr="C:\Documents and Settings\Administrator\Desktop\namlt-slide\logo Eoffice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328858" y="3810000"/>
            <a:ext cx="149963" cy="152400"/>
          </a:xfrm>
          <a:prstGeom prst="rect">
            <a:avLst/>
          </a:prstGeom>
          <a:noFill/>
        </p:spPr>
      </p:pic>
      <p:pic>
        <p:nvPicPr>
          <p:cNvPr id="158" name="Picture 3" descr="C:\Documents and Settings\Administrator\Desktop\namlt-slide\logo Eoffice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438400" y="4114800"/>
            <a:ext cx="149963" cy="152400"/>
          </a:xfrm>
          <a:prstGeom prst="rect">
            <a:avLst/>
          </a:prstGeom>
          <a:noFill/>
        </p:spPr>
      </p:pic>
      <p:pic>
        <p:nvPicPr>
          <p:cNvPr id="159" name="Picture 3" descr="C:\Documents and Settings\Administrator\Desktop\namlt-slide\logo Eoffice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416971" y="4876800"/>
            <a:ext cx="149963" cy="152400"/>
          </a:xfrm>
          <a:prstGeom prst="rect">
            <a:avLst/>
          </a:prstGeom>
          <a:noFill/>
        </p:spPr>
      </p:pic>
      <p:pic>
        <p:nvPicPr>
          <p:cNvPr id="160" name="Picture 3" descr="C:\Documents and Settings\Administrator\Desktop\namlt-slide\logo Eoffice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40743" y="5293515"/>
            <a:ext cx="149963" cy="152400"/>
          </a:xfrm>
          <a:prstGeom prst="rect">
            <a:avLst/>
          </a:prstGeom>
          <a:noFill/>
        </p:spPr>
      </p:pic>
      <p:pic>
        <p:nvPicPr>
          <p:cNvPr id="161" name="Picture 3" descr="C:\Documents and Settings\Administrator\Desktop\namlt-slide\logo Eoffice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35933" y="5200648"/>
            <a:ext cx="149963" cy="152400"/>
          </a:xfrm>
          <a:prstGeom prst="rect">
            <a:avLst/>
          </a:prstGeom>
          <a:noFill/>
        </p:spPr>
      </p:pic>
      <p:pic>
        <p:nvPicPr>
          <p:cNvPr id="137" name="Picture 3" descr="C:\Documents and Settings\Administrator\Desktop\namlt-slide\logo Eoffice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19248" y="1475649"/>
            <a:ext cx="190512" cy="193608"/>
          </a:xfrm>
          <a:prstGeom prst="rect">
            <a:avLst/>
          </a:prstGeom>
          <a:noFill/>
        </p:spPr>
      </p:pic>
      <p:sp>
        <p:nvSpPr>
          <p:cNvPr id="162" name="TextBox 161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latin typeface="Verdana" pitchFamily="34" charset="0"/>
              </a:rPr>
              <a:t>Khách</a:t>
            </a:r>
            <a:r>
              <a:rPr lang="en-US" sz="3200" b="1" dirty="0" smtClean="0">
                <a:latin typeface="Verdana" pitchFamily="34" charset="0"/>
              </a:rPr>
              <a:t> </a:t>
            </a:r>
            <a:r>
              <a:rPr lang="en-US" sz="3200" b="1" dirty="0" err="1" smtClean="0">
                <a:latin typeface="Verdana" pitchFamily="34" charset="0"/>
              </a:rPr>
              <a:t>hàng</a:t>
            </a:r>
            <a:r>
              <a:rPr lang="en-US" sz="3200" b="1" dirty="0" smtClean="0">
                <a:latin typeface="Verdana" pitchFamily="34" charset="0"/>
              </a:rPr>
              <a:t> </a:t>
            </a:r>
            <a:r>
              <a:rPr lang="en-US" sz="3200" b="1" dirty="0" err="1" smtClean="0">
                <a:latin typeface="Verdana" pitchFamily="34" charset="0"/>
              </a:rPr>
              <a:t>eOffice</a:t>
            </a:r>
            <a:endParaRPr lang="en-US" sz="3200" b="1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1000" fill="hold"/>
                                        <p:tgtEl>
                                          <p:spTgt spid="159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59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59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6" dur="1000" fill="hold"/>
                                        <p:tgtEl>
                                          <p:spTgt spid="159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7" dur="1000" fill="hold"/>
                                        <p:tgtEl>
                                          <p:spTgt spid="159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0" fill="hold"/>
                                        <p:tgtEl>
                                          <p:spTgt spid="159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2" dur="1000" fill="hold"/>
                                        <p:tgtEl>
                                          <p:spTgt spid="159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159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159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4" dur="1000" fill="hold"/>
                                        <p:tgtEl>
                                          <p:spTgt spid="159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5" dur="1000" fill="hold"/>
                                        <p:tgtEl>
                                          <p:spTgt spid="159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159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0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6" dur="1000" fill="hold"/>
                                        <p:tgtEl>
                                          <p:spTgt spid="159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7" dur="1000" fill="hold"/>
                                        <p:tgtEl>
                                          <p:spTgt spid="159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1000" fill="hold"/>
                                        <p:tgtEl>
                                          <p:spTgt spid="159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0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8" dur="1000" fill="hold"/>
                                        <p:tgtEl>
                                          <p:spTgt spid="159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19" dur="1000" fill="hold"/>
                                        <p:tgtEl>
                                          <p:spTgt spid="159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1000" fill="hold"/>
                                        <p:tgtEl>
                                          <p:spTgt spid="159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0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0" dur="1000" fill="hold"/>
                                        <p:tgtEl>
                                          <p:spTgt spid="159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1" dur="1000" fill="hold"/>
                                        <p:tgtEl>
                                          <p:spTgt spid="159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1000" fill="hold"/>
                                        <p:tgtEl>
                                          <p:spTgt spid="159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0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2" dur="1000" fill="hold"/>
                                        <p:tgtEl>
                                          <p:spTgt spid="159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43" dur="1000" fill="hold"/>
                                        <p:tgtEl>
                                          <p:spTgt spid="159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1000" fill="hold"/>
                                        <p:tgtEl>
                                          <p:spTgt spid="159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0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4" dur="1000" fill="hold"/>
                                        <p:tgtEl>
                                          <p:spTgt spid="159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55" dur="1000" fill="hold"/>
                                        <p:tgtEl>
                                          <p:spTgt spid="159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1000" fill="hold"/>
                                        <p:tgtEl>
                                          <p:spTgt spid="159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6" dur="1000" fill="hold"/>
                                        <p:tgtEl>
                                          <p:spTgt spid="159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67" dur="1000" fill="hold"/>
                                        <p:tgtEl>
                                          <p:spTgt spid="159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1000" fill="hold"/>
                                        <p:tgtEl>
                                          <p:spTgt spid="159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000"/>
                            </p:stCondLst>
                            <p:childTnLst>
                              <p:par>
                                <p:cTn id="1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20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2" dur="1000" fill="hold"/>
                                        <p:tgtEl>
                                          <p:spTgt spid="159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83" dur="1000" fill="hold"/>
                                        <p:tgtEl>
                                          <p:spTgt spid="159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1000" fill="hold"/>
                                        <p:tgtEl>
                                          <p:spTgt spid="159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4" dur="1000" fill="hold"/>
                                        <p:tgtEl>
                                          <p:spTgt spid="159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95" dur="1000" fill="hold"/>
                                        <p:tgtEl>
                                          <p:spTgt spid="159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1000" fill="hold"/>
                                        <p:tgtEl>
                                          <p:spTgt spid="159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2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6" dur="1000" fill="hold"/>
                                        <p:tgtEl>
                                          <p:spTgt spid="160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07" dur="1000" fill="hold"/>
                                        <p:tgtEl>
                                          <p:spTgt spid="160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1000" fill="hold"/>
                                        <p:tgtEl>
                                          <p:spTgt spid="160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2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140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 A840</dc:creator>
  <cp:lastModifiedBy>Dell A840</cp:lastModifiedBy>
  <cp:revision>24</cp:revision>
  <dcterms:created xsi:type="dcterms:W3CDTF">2010-05-20T07:32:53Z</dcterms:created>
  <dcterms:modified xsi:type="dcterms:W3CDTF">2010-05-20T11:04:38Z</dcterms:modified>
</cp:coreProperties>
</file>