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3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88294-C5E4-4CF6-91B7-98AC9F67EB53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F0CA4-B892-453D-B736-C5803483F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33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1F482E-5662-4E85-BC77-E70ABC6B6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59A30DF-AC4C-4F3C-8E16-FF8E423C6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0C83FD-7015-47E1-95EF-18B019C71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1CB2-13B8-4FAF-AE6F-9BC2662071FF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56B15A-02A6-420D-A602-530189E9C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8D9214-E8C2-46AF-B8BF-3CEC12434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0E2D-3ACC-43DE-A3C3-22A60504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3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0643B5-CE3A-4E70-815C-99B4153E7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7FAA4A7-EB4C-486F-90E1-BA98F40A8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2229DA-9F86-4890-8127-325DE2EA2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1CB2-13B8-4FAF-AE6F-9BC2662071FF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D6C10DC-E120-4555-AC16-7F3C8B49B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48507B7-2344-4769-AE55-D7138EDD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0E2D-3ACC-43DE-A3C3-22A60504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70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CED03CC-291F-41B7-A9C9-A3321F54B3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10E7CE1-4824-49A0-B168-7A6157022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BF98AD6-3760-44C7-893E-6C40D1019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1CB2-13B8-4FAF-AE6F-9BC2662071FF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AD41B6F-4A01-421F-AF9B-9C47580C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A4DFE6F-2D78-403F-8F46-1AEB70857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0E2D-3ACC-43DE-A3C3-22A60504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74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D30950-64F0-4BDD-A63A-E393800B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EC46B1-4A1D-4E5F-929D-47E1FB1F1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96FE558-7DA5-41A7-8F11-EFA533AEA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1CB2-13B8-4FAF-AE6F-9BC2662071FF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8C8FAF-7AA4-488B-8F2B-A137AC3EE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C2C7BB-1E2B-41F0-BEEC-0EFCCE31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0E2D-3ACC-43DE-A3C3-22A60504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94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AD5FDB-6328-4100-873C-A34553DD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0C9F6A0-02C5-4CA7-B018-E28AE279B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DD62E89-80B2-4CD2-ADED-DAF5F2B97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1CB2-13B8-4FAF-AE6F-9BC2662071FF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73ED501-DA3F-4DD9-B558-787BB8391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EF96FDE-665C-4B6B-991F-EB641EA0A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0E2D-3ACC-43DE-A3C3-22A60504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7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AD360A-FF59-4D6F-9DF8-8D0577080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06090C-D6B2-46B0-88E5-21503EA22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E2D909D-4E1E-482D-AB32-C1DF5AEAA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70827E7-2B50-4182-B32C-6B3A2FE04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1CB2-13B8-4FAF-AE6F-9BC2662071FF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16633B0-4DE6-49A9-9686-83A8CAE1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89551B9-0A6E-4A69-BDF0-8D048AF3F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0E2D-3ACC-43DE-A3C3-22A60504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94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9B6D26-22C5-43A7-8342-66E609538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80A24E-DDAC-4933-B288-20A620507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B488341-CFA7-46EC-A9E9-457BD3AB8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E144A51-0A76-4B6E-8699-2401E80C68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B7CC52E-D81E-482E-8146-57C35CCA42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4C91DE4-CFC7-462A-B3E4-5BB15EBF3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1CB2-13B8-4FAF-AE6F-9BC2662071FF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347FDA2-7AC5-4403-8F8A-EFB477EE0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340C439-EAE4-41F7-A342-A3FA32436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0E2D-3ACC-43DE-A3C3-22A60504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18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00695B-6CC3-4CDE-A8F6-9742DB3C8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D3FD781-E85C-4F1E-8634-748326CA3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1CB2-13B8-4FAF-AE6F-9BC2662071FF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EEF2992-7AE5-479E-B301-34532C165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367369A-9AFE-4F80-9BDD-E7EADD12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0E2D-3ACC-43DE-A3C3-22A60504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37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B901C14-824E-4947-B250-4D57D150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1CB2-13B8-4FAF-AE6F-9BC2662071FF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730786E-6DE1-4E21-8B8F-BEC5ACC29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7688E3D-CD02-4480-B370-E5C3C397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0E2D-3ACC-43DE-A3C3-22A60504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090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911E07-40C0-4BA1-83E6-457814E9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DCA944-970C-41EA-8E61-7E04996E6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9C6A754-3AA9-4ECE-96F8-0767B16EF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BB7C154-C1D3-4273-9759-7CF1720E5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1CB2-13B8-4FAF-AE6F-9BC2662071FF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F2280BD-A181-4C6D-AD9D-1A46E696F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F72D5C1-6A8D-4DE1-98AE-587411C4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0E2D-3ACC-43DE-A3C3-22A60504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53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11B2E1-CFDC-4CCC-AC1E-85D20DD13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2BACBAB-9F26-49FB-B88E-D5F6559CF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6FC545B-C3D5-492B-B6DB-94861910C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61CFD16-A98D-46F4-81A1-9820023CD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1CB2-13B8-4FAF-AE6F-9BC2662071FF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3C5BA0-3162-4C28-84E6-2799BA8D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0F21BB4-F0D2-4EC2-9550-F87AF532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0E2D-3ACC-43DE-A3C3-22A60504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36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47949-D484-4C41-8735-8C9847507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C074E68-54AE-4382-924E-81BBB0A09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03C53A9-E407-4D82-BEF4-D72E04F550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A1CB2-13B8-4FAF-AE6F-9BC2662071FF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EC5605C-656C-4C12-8934-1A42C05650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3ADE18C-A33C-484A-9915-FAC488EBA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50E2D-3ACC-43DE-A3C3-22A60504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08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Man">
            <a:extLst>
              <a:ext uri="{FF2B5EF4-FFF2-40B4-BE49-F238E27FC236}">
                <a16:creationId xmlns:a16="http://schemas.microsoft.com/office/drawing/2014/main" xmlns="" id="{2EB45F85-1E39-4311-8063-C05941E80D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341484" y="2375737"/>
            <a:ext cx="914400" cy="914400"/>
          </a:xfrm>
          <a:prstGeom prst="rect">
            <a:avLst/>
          </a:prstGeom>
        </p:spPr>
      </p:pic>
      <p:pic>
        <p:nvPicPr>
          <p:cNvPr id="13" name="Graphic 12" descr="Children">
            <a:extLst>
              <a:ext uri="{FF2B5EF4-FFF2-40B4-BE49-F238E27FC236}">
                <a16:creationId xmlns:a16="http://schemas.microsoft.com/office/drawing/2014/main" xmlns="" id="{C50FCBF9-5689-4F1B-AA99-7838DAEEDC6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484197" y="3318925"/>
            <a:ext cx="914400" cy="914400"/>
          </a:xfrm>
          <a:prstGeom prst="rect">
            <a:avLst/>
          </a:prstGeom>
        </p:spPr>
      </p:pic>
      <p:pic>
        <p:nvPicPr>
          <p:cNvPr id="15" name="Graphic 14" descr="Woman">
            <a:extLst>
              <a:ext uri="{FF2B5EF4-FFF2-40B4-BE49-F238E27FC236}">
                <a16:creationId xmlns:a16="http://schemas.microsoft.com/office/drawing/2014/main" xmlns="" id="{A664E06B-9ADC-4188-8C10-89E9EACFC39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619006" y="4788172"/>
            <a:ext cx="914400" cy="9144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139117E-D703-46F9-A3F7-FEE9664D42F1}"/>
              </a:ext>
            </a:extLst>
          </p:cNvPr>
          <p:cNvSpPr/>
          <p:nvPr/>
        </p:nvSpPr>
        <p:spPr>
          <a:xfrm>
            <a:off x="3197638" y="207367"/>
            <a:ext cx="5062953" cy="6638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2389EA9-38C9-475F-9666-943C9FB9666A}"/>
              </a:ext>
            </a:extLst>
          </p:cNvPr>
          <p:cNvSpPr txBox="1"/>
          <p:nvPr/>
        </p:nvSpPr>
        <p:spPr>
          <a:xfrm>
            <a:off x="9400280" y="3935393"/>
            <a:ext cx="108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24CA7BB-5033-4E41-8219-3EDD1B3358A8}"/>
              </a:ext>
            </a:extLst>
          </p:cNvPr>
          <p:cNvSpPr txBox="1"/>
          <p:nvPr/>
        </p:nvSpPr>
        <p:spPr>
          <a:xfrm>
            <a:off x="1390186" y="1447163"/>
            <a:ext cx="1481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Administrator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DFFE90D8-2717-48E4-9D25-68E77C258B77}"/>
              </a:ext>
            </a:extLst>
          </p:cNvPr>
          <p:cNvSpPr txBox="1"/>
          <p:nvPr/>
        </p:nvSpPr>
        <p:spPr>
          <a:xfrm>
            <a:off x="1723354" y="5702572"/>
            <a:ext cx="115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25C4B779-4C06-4886-A765-37DAE0C89174}"/>
              </a:ext>
            </a:extLst>
          </p:cNvPr>
          <p:cNvSpPr txBox="1"/>
          <p:nvPr/>
        </p:nvSpPr>
        <p:spPr>
          <a:xfrm>
            <a:off x="157878" y="208655"/>
            <a:ext cx="3130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CIT 360 Course </a:t>
            </a:r>
            <a:r>
              <a:rPr lang="en-US" dirty="0"/>
              <a:t>Administration System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75F1F280-6E92-4BD4-9D33-8FAE9CE29B70}"/>
              </a:ext>
            </a:extLst>
          </p:cNvPr>
          <p:cNvSpPr/>
          <p:nvPr/>
        </p:nvSpPr>
        <p:spPr>
          <a:xfrm>
            <a:off x="6337140" y="208655"/>
            <a:ext cx="1898248" cy="85652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Understand </a:t>
            </a:r>
          </a:p>
          <a:p>
            <a:pPr algn="ctr"/>
            <a:r>
              <a:rPr lang="en-US" dirty="0" smtClean="0"/>
              <a:t>Course </a:t>
            </a:r>
          </a:p>
          <a:p>
            <a:pPr algn="ctr"/>
            <a:r>
              <a:rPr lang="en-US" dirty="0" smtClean="0"/>
              <a:t>Objectives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173F7419-20B6-45BB-8BB3-5AEF0785E219}"/>
              </a:ext>
            </a:extLst>
          </p:cNvPr>
          <p:cNvSpPr/>
          <p:nvPr/>
        </p:nvSpPr>
        <p:spPr>
          <a:xfrm>
            <a:off x="4938319" y="1343620"/>
            <a:ext cx="1898248" cy="85652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</a:t>
            </a:r>
          </a:p>
          <a:p>
            <a:pPr algn="ctr"/>
            <a:r>
              <a:rPr lang="en-US" dirty="0" smtClean="0"/>
              <a:t>Grade</a:t>
            </a:r>
          </a:p>
          <a:p>
            <a:pPr algn="ctr"/>
            <a:r>
              <a:rPr lang="en-US" dirty="0" smtClean="0"/>
              <a:t>Results </a:t>
            </a: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C1117542-C66E-4B47-844F-62B3A8F3FB47}"/>
              </a:ext>
            </a:extLst>
          </p:cNvPr>
          <p:cNvSpPr/>
          <p:nvPr/>
        </p:nvSpPr>
        <p:spPr>
          <a:xfrm>
            <a:off x="3468547" y="208655"/>
            <a:ext cx="1898248" cy="85652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</a:t>
            </a:r>
          </a:p>
          <a:p>
            <a:pPr algn="ctr"/>
            <a:r>
              <a:rPr lang="en-US" dirty="0" smtClean="0"/>
              <a:t>Course Curriculum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DFB36C53-8143-40CA-B832-2DB1482C6C05}"/>
              </a:ext>
            </a:extLst>
          </p:cNvPr>
          <p:cNvSpPr/>
          <p:nvPr/>
        </p:nvSpPr>
        <p:spPr>
          <a:xfrm>
            <a:off x="4664657" y="2378110"/>
            <a:ext cx="1898248" cy="85652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</a:t>
            </a:r>
          </a:p>
          <a:p>
            <a:pPr algn="ctr"/>
            <a:r>
              <a:rPr lang="en-US" dirty="0" smtClean="0"/>
              <a:t>Course </a:t>
            </a:r>
            <a:r>
              <a:rPr lang="en-US" dirty="0"/>
              <a:t>Results 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2B1E85F4-8426-49C6-82A6-46C9A33D6832}"/>
              </a:ext>
            </a:extLst>
          </p:cNvPr>
          <p:cNvSpPr/>
          <p:nvPr/>
        </p:nvSpPr>
        <p:spPr>
          <a:xfrm>
            <a:off x="3611301" y="3534192"/>
            <a:ext cx="2003410" cy="85574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Grade</a:t>
            </a:r>
          </a:p>
          <a:p>
            <a:pPr algn="ctr"/>
            <a:r>
              <a:rPr lang="en-US" dirty="0" smtClean="0"/>
              <a:t>Submitted</a:t>
            </a:r>
          </a:p>
          <a:p>
            <a:pPr algn="ctr"/>
            <a:r>
              <a:rPr lang="en-US" dirty="0" smtClean="0"/>
              <a:t>Assignments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E548DCEA-30D3-4FC6-9214-B42906F2348A}"/>
              </a:ext>
            </a:extLst>
          </p:cNvPr>
          <p:cNvSpPr/>
          <p:nvPr/>
        </p:nvSpPr>
        <p:spPr>
          <a:xfrm>
            <a:off x="6422379" y="1984312"/>
            <a:ext cx="1898248" cy="85652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Enroll</a:t>
            </a:r>
          </a:p>
          <a:p>
            <a:pPr algn="ctr"/>
            <a:r>
              <a:rPr lang="en-US" dirty="0"/>
              <a:t>In</a:t>
            </a:r>
          </a:p>
          <a:p>
            <a:pPr algn="ctr"/>
            <a:r>
              <a:rPr lang="en-US" dirty="0"/>
              <a:t>Course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055419A7-2E9E-41B7-8AAB-01A0DF5F43F4}"/>
              </a:ext>
            </a:extLst>
          </p:cNvPr>
          <p:cNvSpPr/>
          <p:nvPr/>
        </p:nvSpPr>
        <p:spPr>
          <a:xfrm>
            <a:off x="3611301" y="4817109"/>
            <a:ext cx="1898248" cy="85652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</a:t>
            </a:r>
          </a:p>
          <a:p>
            <a:pPr algn="ctr"/>
            <a:r>
              <a:rPr lang="en-US" dirty="0"/>
              <a:t>Course</a:t>
            </a:r>
          </a:p>
          <a:p>
            <a:pPr algn="ctr"/>
            <a:r>
              <a:rPr lang="en-US" dirty="0"/>
              <a:t>Info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AFDD76F5-4E50-438C-8F20-883BBD5C4AD7}"/>
              </a:ext>
            </a:extLst>
          </p:cNvPr>
          <p:cNvSpPr/>
          <p:nvPr/>
        </p:nvSpPr>
        <p:spPr>
          <a:xfrm>
            <a:off x="6170758" y="3187750"/>
            <a:ext cx="1898248" cy="85652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Learn</a:t>
            </a:r>
          </a:p>
          <a:p>
            <a:pPr algn="ctr"/>
            <a:r>
              <a:rPr lang="en-US" dirty="0" smtClean="0"/>
              <a:t>Assigned </a:t>
            </a:r>
          </a:p>
          <a:p>
            <a:pPr algn="ctr"/>
            <a:r>
              <a:rPr lang="en-US" dirty="0" smtClean="0"/>
              <a:t>Skills</a:t>
            </a:r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FBBBA05F-88EF-48BC-9904-FE93BD73052A}"/>
              </a:ext>
            </a:extLst>
          </p:cNvPr>
          <p:cNvSpPr/>
          <p:nvPr/>
        </p:nvSpPr>
        <p:spPr>
          <a:xfrm>
            <a:off x="5006050" y="5785468"/>
            <a:ext cx="1898248" cy="85652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</a:t>
            </a:r>
          </a:p>
          <a:p>
            <a:pPr algn="ctr"/>
            <a:r>
              <a:rPr lang="en-US" dirty="0"/>
              <a:t>Student</a:t>
            </a:r>
          </a:p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B812C03D-A8BA-4F9A-97DE-52205EA0F006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4793636" y="983835"/>
            <a:ext cx="422675" cy="48522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C9550D5A-7746-4969-8E3F-AF50AC42FBDE}"/>
              </a:ext>
            </a:extLst>
          </p:cNvPr>
          <p:cNvCxnSpPr>
            <a:cxnSpLocks/>
            <a:endCxn id="22" idx="7"/>
          </p:cNvCxnSpPr>
          <p:nvPr/>
        </p:nvCxnSpPr>
        <p:spPr>
          <a:xfrm flipH="1">
            <a:off x="6558575" y="995072"/>
            <a:ext cx="532636" cy="47398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A1974B0D-7C06-4483-A780-E4686DBE1098}"/>
              </a:ext>
            </a:extLst>
          </p:cNvPr>
          <p:cNvCxnSpPr>
            <a:cxnSpLocks/>
            <a:stCxn id="39" idx="7"/>
          </p:cNvCxnSpPr>
          <p:nvPr/>
        </p:nvCxnSpPr>
        <p:spPr>
          <a:xfrm flipV="1">
            <a:off x="2484285" y="864282"/>
            <a:ext cx="1071234" cy="1978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BD0F7E1C-CF7C-4C8A-A5DC-C52F741BA5B8}"/>
              </a:ext>
            </a:extLst>
          </p:cNvPr>
          <p:cNvCxnSpPr>
            <a:cxnSpLocks/>
          </p:cNvCxnSpPr>
          <p:nvPr/>
        </p:nvCxnSpPr>
        <p:spPr>
          <a:xfrm flipV="1">
            <a:off x="2311350" y="1825791"/>
            <a:ext cx="2677592" cy="345116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DBE5F45C-BB75-47B7-A532-1B3B50B227DE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2341705" y="3962067"/>
            <a:ext cx="1269596" cy="130420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2C03CDAD-1719-4070-8972-4E06FBCA4D61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2316275" y="5245372"/>
            <a:ext cx="1295026" cy="128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83333B5D-2091-4925-AFE4-46FE9F72FD14}"/>
              </a:ext>
            </a:extLst>
          </p:cNvPr>
          <p:cNvCxnSpPr>
            <a:cxnSpLocks/>
            <a:stCxn id="25" idx="2"/>
            <a:endCxn id="25" idx="2"/>
          </p:cNvCxnSpPr>
          <p:nvPr/>
        </p:nvCxnSpPr>
        <p:spPr>
          <a:xfrm>
            <a:off x="3611301" y="3962067"/>
            <a:ext cx="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xmlns="" id="{35FC2DA6-028A-4FAC-9083-879757201D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06119" y="1777456"/>
            <a:ext cx="4525254" cy="3492960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A0B36F75-591B-494C-B08A-865E1F4E6905}"/>
              </a:ext>
            </a:extLst>
          </p:cNvPr>
          <p:cNvCxnSpPr>
            <a:cxnSpLocks/>
          </p:cNvCxnSpPr>
          <p:nvPr/>
        </p:nvCxnSpPr>
        <p:spPr>
          <a:xfrm>
            <a:off x="2491479" y="2360985"/>
            <a:ext cx="2567378" cy="8291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xmlns="" id="{CA9A4787-E77A-4DC7-9527-8AD1A96E58C4}"/>
              </a:ext>
            </a:extLst>
          </p:cNvPr>
          <p:cNvCxnSpPr>
            <a:cxnSpLocks/>
            <a:stCxn id="26" idx="6"/>
            <a:endCxn id="77" idx="1"/>
          </p:cNvCxnSpPr>
          <p:nvPr/>
        </p:nvCxnSpPr>
        <p:spPr>
          <a:xfrm>
            <a:off x="8320627" y="2412575"/>
            <a:ext cx="1027222" cy="14360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xmlns="" id="{EE3BB959-3FE0-4B9A-B281-E6F02A982716}"/>
              </a:ext>
            </a:extLst>
          </p:cNvPr>
          <p:cNvCxnSpPr>
            <a:cxnSpLocks/>
            <a:stCxn id="28" idx="6"/>
            <a:endCxn id="77" idx="2"/>
          </p:cNvCxnSpPr>
          <p:nvPr/>
        </p:nvCxnSpPr>
        <p:spPr>
          <a:xfrm>
            <a:off x="8069006" y="3616013"/>
            <a:ext cx="1253154" cy="2974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xmlns="" id="{5AA93C1B-F7FF-48AA-9676-B549AD509C9E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8235388" y="636918"/>
            <a:ext cx="1220231" cy="325703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xmlns="" id="{959CCD4F-A84F-4184-B16B-E8652DAD27BC}"/>
              </a:ext>
            </a:extLst>
          </p:cNvPr>
          <p:cNvCxnSpPr>
            <a:cxnSpLocks/>
          </p:cNvCxnSpPr>
          <p:nvPr/>
        </p:nvCxnSpPr>
        <p:spPr>
          <a:xfrm flipV="1">
            <a:off x="8774511" y="3891564"/>
            <a:ext cx="683554" cy="227603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xmlns="" id="{0AF3C3AE-1D36-4697-8A69-0B74DE5427BC}"/>
              </a:ext>
            </a:extLst>
          </p:cNvPr>
          <p:cNvCxnSpPr>
            <a:cxnSpLocks/>
            <a:stCxn id="29" idx="6"/>
          </p:cNvCxnSpPr>
          <p:nvPr/>
        </p:nvCxnSpPr>
        <p:spPr>
          <a:xfrm flipV="1">
            <a:off x="6904298" y="6170821"/>
            <a:ext cx="1870213" cy="4291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Flowchart: Connector 74">
            <a:extLst>
              <a:ext uri="{FF2B5EF4-FFF2-40B4-BE49-F238E27FC236}">
                <a16:creationId xmlns:a16="http://schemas.microsoft.com/office/drawing/2014/main" xmlns="" id="{725D917F-A680-42F2-9089-97A77A082A88}"/>
              </a:ext>
            </a:extLst>
          </p:cNvPr>
          <p:cNvSpPr/>
          <p:nvPr/>
        </p:nvSpPr>
        <p:spPr>
          <a:xfrm>
            <a:off x="2370946" y="2296193"/>
            <a:ext cx="175417" cy="183309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xmlns="" id="{244B9764-B344-4077-819E-7CC29ABD6498}"/>
              </a:ext>
            </a:extLst>
          </p:cNvPr>
          <p:cNvSpPr/>
          <p:nvPr/>
        </p:nvSpPr>
        <p:spPr>
          <a:xfrm>
            <a:off x="2283238" y="5176096"/>
            <a:ext cx="175417" cy="183309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lowchart: Connector 76">
            <a:extLst>
              <a:ext uri="{FF2B5EF4-FFF2-40B4-BE49-F238E27FC236}">
                <a16:creationId xmlns:a16="http://schemas.microsoft.com/office/drawing/2014/main" xmlns="" id="{3AEF7B72-937B-4337-B744-72C3C794F9FC}"/>
              </a:ext>
            </a:extLst>
          </p:cNvPr>
          <p:cNvSpPr/>
          <p:nvPr/>
        </p:nvSpPr>
        <p:spPr>
          <a:xfrm>
            <a:off x="9322160" y="3821824"/>
            <a:ext cx="175417" cy="183309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phic 10" descr="Man">
            <a:extLst>
              <a:ext uri="{FF2B5EF4-FFF2-40B4-BE49-F238E27FC236}">
                <a16:creationId xmlns:a16="http://schemas.microsoft.com/office/drawing/2014/main" xmlns="" id="{2EB45F85-1E39-4311-8063-C05941E80D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520606" y="607210"/>
            <a:ext cx="914400" cy="9144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75253" y="3350462"/>
            <a:ext cx="1063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Professor</a:t>
            </a:r>
            <a:endParaRPr lang="en-US" dirty="0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xmlns="" id="{725D917F-A680-42F2-9089-97A77A082A88}"/>
              </a:ext>
            </a:extLst>
          </p:cNvPr>
          <p:cNvSpPr/>
          <p:nvPr/>
        </p:nvSpPr>
        <p:spPr>
          <a:xfrm>
            <a:off x="2334557" y="1035254"/>
            <a:ext cx="175417" cy="183309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A1974B0D-7C06-4483-A780-E4686DBE1098}"/>
              </a:ext>
            </a:extLst>
          </p:cNvPr>
          <p:cNvCxnSpPr>
            <a:cxnSpLocks/>
            <a:stCxn id="39" idx="6"/>
            <a:endCxn id="22" idx="2"/>
          </p:cNvCxnSpPr>
          <p:nvPr/>
        </p:nvCxnSpPr>
        <p:spPr>
          <a:xfrm>
            <a:off x="2509974" y="1126909"/>
            <a:ext cx="2428345" cy="64497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xmlns="" id="{AFDD76F5-4E50-438C-8F20-883BBD5C4AD7}"/>
              </a:ext>
            </a:extLst>
          </p:cNvPr>
          <p:cNvSpPr/>
          <p:nvPr/>
        </p:nvSpPr>
        <p:spPr>
          <a:xfrm>
            <a:off x="6171053" y="4388846"/>
            <a:ext cx="1898248" cy="85652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 </a:t>
            </a:r>
          </a:p>
          <a:p>
            <a:pPr algn="ctr"/>
            <a:r>
              <a:rPr lang="en-US" dirty="0" smtClean="0"/>
              <a:t>Fluency</a:t>
            </a:r>
          </a:p>
          <a:p>
            <a:pPr algn="ctr"/>
            <a:r>
              <a:rPr lang="en-US" dirty="0" smtClean="0"/>
              <a:t>Reviews</a:t>
            </a:r>
            <a:endParaRPr lang="en-US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EE3BB959-3FE0-4B9A-B281-E6F02A982716}"/>
              </a:ext>
            </a:extLst>
          </p:cNvPr>
          <p:cNvCxnSpPr>
            <a:cxnSpLocks/>
            <a:endCxn id="77" idx="4"/>
          </p:cNvCxnSpPr>
          <p:nvPr/>
        </p:nvCxnSpPr>
        <p:spPr>
          <a:xfrm flipV="1">
            <a:off x="7985090" y="4005133"/>
            <a:ext cx="1424779" cy="67152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DBE5F45C-BB75-47B7-A532-1B3B50B227DE}"/>
              </a:ext>
            </a:extLst>
          </p:cNvPr>
          <p:cNvCxnSpPr>
            <a:cxnSpLocks/>
            <a:stCxn id="75" idx="5"/>
            <a:endCxn id="25" idx="2"/>
          </p:cNvCxnSpPr>
          <p:nvPr/>
        </p:nvCxnSpPr>
        <p:spPr>
          <a:xfrm>
            <a:off x="2520674" y="2452657"/>
            <a:ext cx="1090627" cy="150941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2C03CDAD-1719-4070-8972-4E06FBCA4D61}"/>
              </a:ext>
            </a:extLst>
          </p:cNvPr>
          <p:cNvCxnSpPr>
            <a:cxnSpLocks/>
            <a:stCxn id="75" idx="5"/>
            <a:endCxn id="27" idx="2"/>
          </p:cNvCxnSpPr>
          <p:nvPr/>
        </p:nvCxnSpPr>
        <p:spPr>
          <a:xfrm>
            <a:off x="2520674" y="2452657"/>
            <a:ext cx="1090627" cy="279271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105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39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Jacobson, Keith</dc:creator>
  <cp:lastModifiedBy>Adam Hawkins</cp:lastModifiedBy>
  <cp:revision>5</cp:revision>
  <dcterms:created xsi:type="dcterms:W3CDTF">2018-03-29T22:20:33Z</dcterms:created>
  <dcterms:modified xsi:type="dcterms:W3CDTF">2019-02-26T14:24:46Z</dcterms:modified>
</cp:coreProperties>
</file>