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A9DBA91-E4BB-413E-A7AD-2E9075CFFDE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Dashboard-Story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BE55244-2D6D-4E94-929C-F8943537796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19-Apr-20 5:56:53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Page (2)" id="2" name="slide2">
            <a:extLst>
              <a:ext uri="{FF2B5EF4-FFF2-40B4-BE49-F238E27FC236}">
                <a16:creationId xmlns:a16="http://schemas.microsoft.com/office/drawing/2014/main" id="{9B993664-B4EE-43EF-9E0F-F8885D09CC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 (3)" id="3" name="slide3">
            <a:extLst>
              <a:ext uri="{FF2B5EF4-FFF2-40B4-BE49-F238E27FC236}">
                <a16:creationId xmlns:a16="http://schemas.microsoft.com/office/drawing/2014/main" id="{0A9FBA67-0F89-4696-9DF1-238AD31204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 Page" id="4" name="slide4">
            <a:extLst>
              <a:ext uri="{FF2B5EF4-FFF2-40B4-BE49-F238E27FC236}">
                <a16:creationId xmlns:a16="http://schemas.microsoft.com/office/drawing/2014/main" id="{32EF5E51-92BA-4B78-8517-F8F736526F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5" name="slide5">
            <a:extLst>
              <a:ext uri="{FF2B5EF4-FFF2-40B4-BE49-F238E27FC236}">
                <a16:creationId xmlns:a16="http://schemas.microsoft.com/office/drawing/2014/main" id="{374FDCFA-59AD-49A3-A333-AB21ABE94E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6" name="slide6">
            <a:extLst>
              <a:ext uri="{FF2B5EF4-FFF2-40B4-BE49-F238E27FC236}">
                <a16:creationId xmlns:a16="http://schemas.microsoft.com/office/drawing/2014/main" id="{D7140588-0E67-4F1B-BCEC-01BDAC09C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7" name="slide7">
            <a:extLst>
              <a:ext uri="{FF2B5EF4-FFF2-40B4-BE49-F238E27FC236}">
                <a16:creationId xmlns:a16="http://schemas.microsoft.com/office/drawing/2014/main" id="{2EBBF93D-DDCB-4B6A-A918-A8CE3BB9B3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2020-04-19T14:56:54Z</dcterms:created>
  <dcterms:modified xsi:type="dcterms:W3CDTF">2020-04-19T14:56:54Z</dcterms:modified>
</cp:coreProperties>
</file>