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1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3/1/17</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Interactive “Simon-Says” Piano Game</a:t>
            </a:r>
            <a:endParaRPr lang="en-US" dirty="0"/>
          </a:p>
        </p:txBody>
      </p:sp>
      <p:sp>
        <p:nvSpPr>
          <p:cNvPr id="3" name="Subtitle 2"/>
          <p:cNvSpPr>
            <a:spLocks noGrp="1"/>
          </p:cNvSpPr>
          <p:nvPr>
            <p:ph type="subTitle" idx="1"/>
          </p:nvPr>
        </p:nvSpPr>
        <p:spPr/>
        <p:txBody>
          <a:bodyPr/>
          <a:lstStyle/>
          <a:p>
            <a:r>
              <a:rPr lang="en-US" dirty="0" smtClean="0"/>
              <a:t>Adam Ikner CIM 540 Midterm Project</a:t>
            </a:r>
            <a:endParaRPr lang="en-US" dirty="0"/>
          </a:p>
        </p:txBody>
      </p:sp>
    </p:spTree>
    <p:extLst>
      <p:ext uri="{BB962C8B-B14F-4D97-AF65-F5344CB8AC3E}">
        <p14:creationId xmlns:p14="http://schemas.microsoft.com/office/powerpoint/2010/main" val="405595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2996" b="22996"/>
          <a:stretch>
            <a:fillRect/>
          </a:stretch>
        </p:blipFill>
        <p:spPr>
          <a:xfrm>
            <a:off x="2040296" y="551141"/>
            <a:ext cx="5045394" cy="2724871"/>
          </a:xfrm>
        </p:spPr>
      </p:pic>
      <p:sp>
        <p:nvSpPr>
          <p:cNvPr id="5" name="TextBox 4"/>
          <p:cNvSpPr txBox="1"/>
          <p:nvPr/>
        </p:nvSpPr>
        <p:spPr>
          <a:xfrm>
            <a:off x="681083" y="3680912"/>
            <a:ext cx="8080958" cy="2246769"/>
          </a:xfrm>
          <a:prstGeom prst="rect">
            <a:avLst/>
          </a:prstGeom>
          <a:noFill/>
        </p:spPr>
        <p:txBody>
          <a:bodyPr wrap="square" rtlCol="0">
            <a:spAutoFit/>
          </a:bodyPr>
          <a:lstStyle/>
          <a:p>
            <a:pPr algn="ctr"/>
            <a:r>
              <a:rPr lang="en-US" sz="2800" dirty="0" smtClean="0"/>
              <a:t>The game is essentially based off a simple piano graphic like the one above—transparent image to allow for manipulation. The premise of the game is similar to other classic </a:t>
            </a:r>
          </a:p>
          <a:p>
            <a:pPr algn="ctr"/>
            <a:r>
              <a:rPr lang="en-US" sz="2800" dirty="0" smtClean="0"/>
              <a:t>“</a:t>
            </a:r>
            <a:r>
              <a:rPr lang="en-US" sz="2800" dirty="0" err="1" smtClean="0"/>
              <a:t>simon</a:t>
            </a:r>
            <a:r>
              <a:rPr lang="en-US" sz="2800" dirty="0" smtClean="0"/>
              <a:t>-says” games.</a:t>
            </a:r>
            <a:endParaRPr lang="en-US" sz="2800" dirty="0"/>
          </a:p>
        </p:txBody>
      </p:sp>
    </p:spTree>
    <p:extLst>
      <p:ext uri="{BB962C8B-B14F-4D97-AF65-F5344CB8AC3E}">
        <p14:creationId xmlns:p14="http://schemas.microsoft.com/office/powerpoint/2010/main" val="419771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3237753"/>
            <a:ext cx="8042276" cy="2705847"/>
          </a:xfrm>
        </p:spPr>
        <p:txBody>
          <a:bodyPr>
            <a:normAutofit lnSpcReduction="10000"/>
          </a:bodyPr>
          <a:lstStyle/>
          <a:p>
            <a:r>
              <a:rPr lang="en-US" dirty="0" smtClean="0"/>
              <a:t>One at a time, a single key on the piano will be highlighted a certain color, and the user must memorize and repeat the pattern by hitting the same letter key on the computer’s keyboard in the same order. Each time the user repeats the pattern, an additional key/note will be added to the end.</a:t>
            </a:r>
          </a:p>
          <a:p>
            <a:r>
              <a:rPr lang="en-US" dirty="0" smtClean="0"/>
              <a:t>Ex: C  ––  C + D  ––  C + D + E  ––  C + D + E + F </a:t>
            </a:r>
            <a:endParaRPr lang="en-US" dirty="0"/>
          </a:p>
        </p:txBody>
      </p:sp>
      <p:pic>
        <p:nvPicPr>
          <p:cNvPr id="5" name="Picture 4" descr="Screen Shot 2017-03-01 at 8.0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599" y="6473"/>
            <a:ext cx="5041715" cy="3231281"/>
          </a:xfrm>
          <a:prstGeom prst="rect">
            <a:avLst/>
          </a:prstGeom>
        </p:spPr>
      </p:pic>
    </p:spTree>
    <p:extLst>
      <p:ext uri="{BB962C8B-B14F-4D97-AF65-F5344CB8AC3E}">
        <p14:creationId xmlns:p14="http://schemas.microsoft.com/office/powerpoint/2010/main" val="409185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3386439"/>
            <a:ext cx="8042276" cy="2557162"/>
          </a:xfrm>
        </p:spPr>
        <p:txBody>
          <a:bodyPr/>
          <a:lstStyle/>
          <a:p>
            <a:r>
              <a:rPr lang="en-US" dirty="0" smtClean="0"/>
              <a:t>If the user plays back the incorrect pattern, then something will indicate that they messed up, and they can restart the game.</a:t>
            </a:r>
          </a:p>
          <a:p>
            <a:r>
              <a:rPr lang="en-US" dirty="0" smtClean="0"/>
              <a:t>Ideas for indicating the wrong pattern: All the keys light up, there is an error tone, combination of both</a:t>
            </a:r>
            <a:endParaRPr lang="en-US" dirty="0"/>
          </a:p>
        </p:txBody>
      </p:sp>
      <p:pic>
        <p:nvPicPr>
          <p:cNvPr id="4" name="Picture 3" descr="Screen Shot 2017-03-01 at 8.13.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965" y="0"/>
            <a:ext cx="6225344" cy="3036753"/>
          </a:xfrm>
          <a:prstGeom prst="rect">
            <a:avLst/>
          </a:prstGeom>
        </p:spPr>
      </p:pic>
    </p:spTree>
    <p:extLst>
      <p:ext uri="{BB962C8B-B14F-4D97-AF65-F5344CB8AC3E}">
        <p14:creationId xmlns:p14="http://schemas.microsoft.com/office/powerpoint/2010/main" val="202779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3276011"/>
            <a:ext cx="8042276" cy="2667589"/>
          </a:xfrm>
        </p:spPr>
        <p:txBody>
          <a:bodyPr>
            <a:normAutofit fontScale="92500"/>
          </a:bodyPr>
          <a:lstStyle/>
          <a:p>
            <a:r>
              <a:rPr lang="en-US" dirty="0" smtClean="0"/>
              <a:t>Ideas for advancement or “failing </a:t>
            </a:r>
            <a:r>
              <a:rPr lang="en-US" dirty="0" err="1" smtClean="0"/>
              <a:t>epicly</a:t>
            </a:r>
            <a:r>
              <a:rPr lang="en-US" dirty="0" smtClean="0"/>
              <a:t>”</a:t>
            </a:r>
          </a:p>
          <a:p>
            <a:pPr lvl="1"/>
            <a:r>
              <a:rPr lang="en-US" dirty="0" smtClean="0"/>
              <a:t>When the piano lights up a certain key, the same pitch/note associated with that key also plays</a:t>
            </a:r>
          </a:p>
          <a:p>
            <a:pPr lvl="1"/>
            <a:r>
              <a:rPr lang="en-US" dirty="0" smtClean="0"/>
              <a:t>Instead of the piano playing random notes/keys, the order can be a simple song to increase enjoyment of the game</a:t>
            </a:r>
          </a:p>
          <a:p>
            <a:pPr lvl="1"/>
            <a:r>
              <a:rPr lang="en-US" dirty="0" smtClean="0"/>
              <a:t>Have multiple keys played at the same time so the user can add harmony to the melody and increase difficulty</a:t>
            </a:r>
            <a:endParaRPr lang="en-US" dirty="0"/>
          </a:p>
        </p:txBody>
      </p:sp>
      <p:pic>
        <p:nvPicPr>
          <p:cNvPr id="4" name="Picture 3" descr="music-notes-clip-art-png-13983510145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0808" y="294473"/>
            <a:ext cx="6168812" cy="2775414"/>
          </a:xfrm>
          <a:prstGeom prst="rect">
            <a:avLst/>
          </a:prstGeom>
        </p:spPr>
      </p:pic>
    </p:spTree>
    <p:extLst>
      <p:ext uri="{BB962C8B-B14F-4D97-AF65-F5344CB8AC3E}">
        <p14:creationId xmlns:p14="http://schemas.microsoft.com/office/powerpoint/2010/main" val="67845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34</TotalTime>
  <Words>257</Words>
  <Application>Microsoft Macintosh PowerPoint</Application>
  <PresentationFormat>On-screen Show (4:3)</PresentationFormat>
  <Paragraphs>12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Breeze</vt:lpstr>
      <vt:lpstr>Interactive “Simon-Says” Piano Game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“Simon-Says” Piano Game</dc:title>
  <dc:creator>Adam  Ikner</dc:creator>
  <cp:lastModifiedBy>Adam  Ikner</cp:lastModifiedBy>
  <cp:revision>4</cp:revision>
  <dcterms:created xsi:type="dcterms:W3CDTF">2017-03-02T00:55:34Z</dcterms:created>
  <dcterms:modified xsi:type="dcterms:W3CDTF">2017-03-02T01:30:14Z</dcterms:modified>
</cp:coreProperties>
</file>