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c92ce0b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c92ce0b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c92ce0b6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c92ce0b6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92ce0b6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c92ce0b6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c92ce0b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c92ce0b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igikey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580"/>
              <a:t>EE333 Final Project</a:t>
            </a:r>
            <a:endParaRPr sz="4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580"/>
              <a:t>Customer Management System</a:t>
            </a:r>
            <a:endParaRPr sz="45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597850"/>
            <a:ext cx="38010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Myers - Data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Brasher - Graphical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Ingah - Infrastructure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4427875"/>
            <a:ext cx="3801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www.github.com/adamingah/EE333P5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749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purpose of the project is to develop a customer management system that behaves like many e-commerce platforms. The platform we are specifically attempting to replicate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www.Digikey.com</a:t>
            </a:r>
            <a:r>
              <a:rPr lang="en"/>
              <a:t>. From this platform, we wanted to be able to handle orders, customers, and internal users.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525" y="2571751"/>
            <a:ext cx="2177924" cy="236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147" y="2571754"/>
            <a:ext cx="3124002" cy="236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Customer Requirements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942775"/>
            <a:ext cx="60366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Command line user interface AND Graphical User Interface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Create, read, update, archive,  and delete a customer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Read, Update (quantity), and archive products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Create, read, update, archive (ship),  and delete an order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Maintain customer and product information in a structured file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used CSV format, and for the custom parser we used and regular expression.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Class Structure and inheritance for users and products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Using appropriate encapsulation techniques for User Data</a:t>
            </a:r>
            <a:endParaRPr sz="12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177" y="982231"/>
            <a:ext cx="1990824" cy="379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371400" y="2304150"/>
            <a:ext cx="240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Improvements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To-do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 1. Validation is an important part of file input/output, but with respect to time it was skipped.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 2. Generating a random, unique ID for each user was a feature that was also cut due to time, but would  have improved the functionality of the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3.  A wizard for setting up the type repository that data was stored in was something that was cut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4. Application/System testing was something we would’ve liked to do, but did not get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5.  Overall refinements (Styling, bugs,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