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6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624959" y="2796415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69177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804129"/>
            <a:ext cx="316938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899178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4331157" y="279641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046754" y="117490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46755" y="1686033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027193" y="2335678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88448" y="2295932"/>
            <a:ext cx="199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Raspberry </a:t>
            </a:r>
          </a:p>
          <a:p>
            <a:r>
              <a:rPr lang="en-US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65024" y="1581226"/>
            <a:ext cx="196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Master: Raspberry </a:t>
            </a:r>
          </a:p>
          <a:p>
            <a:r>
              <a:rPr lang="en-US" dirty="0"/>
              <a:t>Pi OS with desktop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365023" y="934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Burner: Raspberry </a:t>
            </a:r>
          </a:p>
          <a:p>
            <a:r>
              <a:rPr lang="en-US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3917855" y="2877750"/>
            <a:ext cx="43445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2471318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2471318" y="2894876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3126" y="241670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126" y="3381274"/>
            <a:ext cx="2537845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54775" y="959788"/>
            <a:ext cx="0" cy="2421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515312" y="2251120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1195669" y="295869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747676" y="2826517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723306" y="4784441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790153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931418" y="4755512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4503855" y="2821068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046754" y="117490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46755" y="1686033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027193" y="2335678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88448" y="2295932"/>
            <a:ext cx="199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Raspberry </a:t>
            </a:r>
          </a:p>
          <a:p>
            <a:r>
              <a:rPr lang="en-US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65024" y="1581226"/>
            <a:ext cx="196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Master: Raspberry </a:t>
            </a:r>
          </a:p>
          <a:p>
            <a:r>
              <a:rPr lang="en-US" dirty="0"/>
              <a:t>Pi OS with desktop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365023" y="934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Burner: Raspberry </a:t>
            </a:r>
          </a:p>
          <a:p>
            <a:r>
              <a:rPr lang="en-US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4053080" y="2910602"/>
            <a:ext cx="43445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/>
          <p:nvPr/>
        </p:nvCxnSpPr>
        <p:spPr>
          <a:xfrm>
            <a:off x="3474515" y="292869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457435" y="3518758"/>
            <a:ext cx="43445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230</Words>
  <Application>Microsoft Macintosh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21</cp:revision>
  <dcterms:created xsi:type="dcterms:W3CDTF">2018-08-10T17:33:57Z</dcterms:created>
  <dcterms:modified xsi:type="dcterms:W3CDTF">2021-01-20T19:23:55Z</dcterms:modified>
</cp:coreProperties>
</file>