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0"/>
    <p:restoredTop sz="94646"/>
  </p:normalViewPr>
  <p:slideViewPr>
    <p:cSldViewPr snapToGrid="0" snapToObjects="1">
      <p:cViewPr varScale="1">
        <p:scale>
          <a:sx n="65" d="100"/>
          <a:sy n="65" d="100"/>
        </p:scale>
        <p:origin x="23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51BDD0-B270-3F4F-8D74-9313EE86B989}"/>
              </a:ext>
            </a:extLst>
          </p:cNvPr>
          <p:cNvSpPr/>
          <p:nvPr/>
        </p:nvSpPr>
        <p:spPr>
          <a:xfrm>
            <a:off x="296883" y="95003"/>
            <a:ext cx="11198431" cy="54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3727" y="246657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248" y="1379475"/>
            <a:ext cx="3719558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94924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2738745" y="258532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/>
          <p:nvPr/>
        </p:nvCxnSpPr>
        <p:spPr>
          <a:xfrm>
            <a:off x="3419102" y="966104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3624959" y="2796415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369177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311177" y="4804129"/>
            <a:ext cx="316938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6899178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51949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AB2F65A0-6E52-AA49-895A-2CE0897BF8E3}"/>
              </a:ext>
            </a:extLst>
          </p:cNvPr>
          <p:cNvSpPr/>
          <p:nvPr/>
        </p:nvSpPr>
        <p:spPr>
          <a:xfrm>
            <a:off x="4331157" y="2796415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61014A9F-3070-C149-B9F9-246B0EF687E7}"/>
              </a:ext>
            </a:extLst>
          </p:cNvPr>
          <p:cNvSpPr/>
          <p:nvPr/>
        </p:nvSpPr>
        <p:spPr>
          <a:xfrm>
            <a:off x="9046754" y="1174905"/>
            <a:ext cx="289086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046755" y="1686033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027193" y="2335678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288448" y="2295932"/>
            <a:ext cx="138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Worker: Raspberry </a:t>
            </a:r>
          </a:p>
          <a:p>
            <a:r>
              <a:rPr lang="en-US" sz="1200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365024" y="1581226"/>
            <a:ext cx="137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Master: Raspberry </a:t>
            </a:r>
          </a:p>
          <a:p>
            <a:r>
              <a:rPr lang="en-US" sz="1200" dirty="0"/>
              <a:t>Pi OS with desktop</a:t>
            </a:r>
          </a:p>
          <a:p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48BC35-D858-BF42-A804-51B737E6B742}"/>
              </a:ext>
            </a:extLst>
          </p:cNvPr>
          <p:cNvSpPr/>
          <p:nvPr/>
        </p:nvSpPr>
        <p:spPr>
          <a:xfrm>
            <a:off x="9417861" y="1051186"/>
            <a:ext cx="2101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Burner: Raspberry </a:t>
            </a:r>
          </a:p>
          <a:p>
            <a:r>
              <a:rPr lang="en-US" sz="1200" dirty="0"/>
              <a:t>Pi OS with desktop</a:t>
            </a:r>
          </a:p>
        </p:txBody>
      </p:sp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FDE58FAE-100D-3A4B-B3B1-0E315C09E0C3}"/>
              </a:ext>
            </a:extLst>
          </p:cNvPr>
          <p:cNvSpPr/>
          <p:nvPr/>
        </p:nvSpPr>
        <p:spPr>
          <a:xfrm>
            <a:off x="3917855" y="2877750"/>
            <a:ext cx="434457" cy="1586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CD07C8-77ED-0248-BCED-A556A5F91A2A}"/>
              </a:ext>
            </a:extLst>
          </p:cNvPr>
          <p:cNvSpPr/>
          <p:nvPr/>
        </p:nvSpPr>
        <p:spPr>
          <a:xfrm>
            <a:off x="3281968" y="2945218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897FF324-6238-B747-B1F6-76EE920FDAB7}"/>
              </a:ext>
            </a:extLst>
          </p:cNvPr>
          <p:cNvSpPr/>
          <p:nvPr/>
        </p:nvSpPr>
        <p:spPr>
          <a:xfrm>
            <a:off x="3281968" y="1802213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1AA2E9-923F-7948-8F65-4E1C4D245D18}"/>
              </a:ext>
            </a:extLst>
          </p:cNvPr>
          <p:cNvSpPr txBox="1"/>
          <p:nvPr/>
        </p:nvSpPr>
        <p:spPr>
          <a:xfrm>
            <a:off x="2471318" y="184127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5CEA48-D7C4-7E4C-8587-F9B06D886391}"/>
              </a:ext>
            </a:extLst>
          </p:cNvPr>
          <p:cNvSpPr txBox="1"/>
          <p:nvPr/>
        </p:nvSpPr>
        <p:spPr>
          <a:xfrm>
            <a:off x="2471318" y="2894876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A31F8-5896-F94E-B08E-DC3F6F4D92AF}"/>
              </a:ext>
            </a:extLst>
          </p:cNvPr>
          <p:cNvSpPr txBox="1"/>
          <p:nvPr/>
        </p:nvSpPr>
        <p:spPr>
          <a:xfrm>
            <a:off x="8901546" y="577227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</p:spTree>
    <p:extLst>
      <p:ext uri="{BB962C8B-B14F-4D97-AF65-F5344CB8AC3E}">
        <p14:creationId xmlns:p14="http://schemas.microsoft.com/office/powerpoint/2010/main" val="8374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2ECFE8D-4994-8344-B69C-E368B9F752AD}"/>
              </a:ext>
            </a:extLst>
          </p:cNvPr>
          <p:cNvSpPr/>
          <p:nvPr/>
        </p:nvSpPr>
        <p:spPr>
          <a:xfrm>
            <a:off x="297270" y="834886"/>
            <a:ext cx="11597459" cy="4758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5679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5679" y="2311073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28156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3997" y="4295984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19838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2916" y="3448878"/>
            <a:ext cx="6228045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818517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455332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7250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588439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4003" y="1069812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9991" y="3464733"/>
            <a:ext cx="2560396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</a:t>
            </a:r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54190" y="1769492"/>
            <a:ext cx="0" cy="1695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94" y="1503546"/>
            <a:ext cx="1195347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5315" y="1664685"/>
            <a:ext cx="995461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642" y="2049780"/>
            <a:ext cx="469583" cy="465447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699640" y="2641732"/>
            <a:ext cx="3666081" cy="9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9998" y="2670260"/>
            <a:ext cx="175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902636" y="2334579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>
            <a:cxnSpLocks/>
          </p:cNvCxnSpPr>
          <p:nvPr/>
        </p:nvCxnSpPr>
        <p:spPr>
          <a:xfrm>
            <a:off x="1595084" y="304215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4144522" y="2909976"/>
            <a:ext cx="291655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4120152" y="4867900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708023" y="4873612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7328264" y="483897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916341" y="4887588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AB2F65A0-6E52-AA49-895A-2CE0897BF8E3}"/>
              </a:ext>
            </a:extLst>
          </p:cNvPr>
          <p:cNvSpPr/>
          <p:nvPr/>
        </p:nvSpPr>
        <p:spPr>
          <a:xfrm>
            <a:off x="4900701" y="2904527"/>
            <a:ext cx="291655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61014A9F-3070-C149-B9F9-246B0EF687E7}"/>
              </a:ext>
            </a:extLst>
          </p:cNvPr>
          <p:cNvSpPr/>
          <p:nvPr/>
        </p:nvSpPr>
        <p:spPr>
          <a:xfrm>
            <a:off x="9611734" y="1435474"/>
            <a:ext cx="291655" cy="317292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611735" y="1986358"/>
            <a:ext cx="291655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592173" y="2596247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936208" y="2612437"/>
            <a:ext cx="201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Worker: Raspberry </a:t>
            </a:r>
          </a:p>
          <a:p>
            <a:r>
              <a:rPr lang="en-US" sz="1200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910220" y="1964658"/>
            <a:ext cx="19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Master: Raspberry </a:t>
            </a:r>
          </a:p>
          <a:p>
            <a:r>
              <a:rPr lang="en-US" sz="1200" dirty="0"/>
              <a:t>Pi OS with desktop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48BC35-D858-BF42-A804-51B737E6B742}"/>
              </a:ext>
            </a:extLst>
          </p:cNvPr>
          <p:cNvSpPr/>
          <p:nvPr/>
        </p:nvSpPr>
        <p:spPr>
          <a:xfrm>
            <a:off x="9956115" y="1419886"/>
            <a:ext cx="2042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Burner: Raspberry </a:t>
            </a:r>
          </a:p>
          <a:p>
            <a:r>
              <a:rPr lang="en-US" sz="1200" dirty="0"/>
              <a:t>Pi OS with desktop</a:t>
            </a:r>
          </a:p>
        </p:txBody>
      </p:sp>
      <p:sp>
        <p:nvSpPr>
          <p:cNvPr id="40" name="Left-Right Arrow 39">
            <a:extLst>
              <a:ext uri="{FF2B5EF4-FFF2-40B4-BE49-F238E27FC236}">
                <a16:creationId xmlns:a16="http://schemas.microsoft.com/office/drawing/2014/main" id="{FDE58FAE-100D-3A4B-B3B1-0E315C09E0C3}"/>
              </a:ext>
            </a:extLst>
          </p:cNvPr>
          <p:cNvSpPr/>
          <p:nvPr/>
        </p:nvSpPr>
        <p:spPr>
          <a:xfrm>
            <a:off x="4448635" y="2994061"/>
            <a:ext cx="438317" cy="15864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D81B8-1080-EB47-9E05-20E57DE27063}"/>
              </a:ext>
            </a:extLst>
          </p:cNvPr>
          <p:cNvCxnSpPr>
            <a:cxnSpLocks/>
          </p:cNvCxnSpPr>
          <p:nvPr/>
        </p:nvCxnSpPr>
        <p:spPr>
          <a:xfrm>
            <a:off x="3873930" y="301215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F775F459-8736-A644-8C3D-4DDEA1D77586}"/>
              </a:ext>
            </a:extLst>
          </p:cNvPr>
          <p:cNvSpPr/>
          <p:nvPr/>
        </p:nvSpPr>
        <p:spPr>
          <a:xfrm>
            <a:off x="2852990" y="3602217"/>
            <a:ext cx="438317" cy="15864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F43E4D-D320-C341-86CB-E4A6251995B6}"/>
              </a:ext>
            </a:extLst>
          </p:cNvPr>
          <p:cNvSpPr txBox="1"/>
          <p:nvPr/>
        </p:nvSpPr>
        <p:spPr>
          <a:xfrm>
            <a:off x="9451778" y="973085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</p:spTree>
    <p:extLst>
      <p:ext uri="{BB962C8B-B14F-4D97-AF65-F5344CB8AC3E}">
        <p14:creationId xmlns:p14="http://schemas.microsoft.com/office/powerpoint/2010/main" val="251812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28356" y="1405747"/>
            <a:ext cx="2706674" cy="2097742"/>
            <a:chOff x="2728355" y="1405746"/>
            <a:chExt cx="6173191" cy="3514351"/>
          </a:xfrm>
        </p:grpSpPr>
        <p:sp>
          <p:nvSpPr>
            <p:cNvPr id="4" name="Rounded Rectangle 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49661" y="1408073"/>
            <a:ext cx="2706674" cy="2097742"/>
            <a:chOff x="2728355" y="1405746"/>
            <a:chExt cx="6173191" cy="3514351"/>
          </a:xfrm>
        </p:grpSpPr>
        <p:sp>
          <p:nvSpPr>
            <p:cNvPr id="26" name="Rounded Rectangle 25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1726" y="4167783"/>
            <a:ext cx="2706674" cy="2097742"/>
            <a:chOff x="2728355" y="1405746"/>
            <a:chExt cx="6173191" cy="3514351"/>
          </a:xfrm>
        </p:grpSpPr>
        <p:sp>
          <p:nvSpPr>
            <p:cNvPr id="45" name="Rounded Rectangle 44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51" name="Straight Arrow Connector 50"/>
            <p:cNvCxnSpPr>
              <a:stCxn id="47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9661" y="4160250"/>
            <a:ext cx="2706674" cy="2097742"/>
            <a:chOff x="2728355" y="1405746"/>
            <a:chExt cx="6173191" cy="3514351"/>
          </a:xfrm>
        </p:grpSpPr>
        <p:sp>
          <p:nvSpPr>
            <p:cNvPr id="64" name="Rounded Rectangle 6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28355" y="3365419"/>
              <a:ext cx="6173191" cy="41093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70" name="Straight Arrow Connector 69"/>
            <p:cNvCxnSpPr>
              <a:stCxn id="66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sp>
        <p:nvSpPr>
          <p:cNvPr id="82" name="Rounded Rectangle 81"/>
          <p:cNvSpPr/>
          <p:nvPr/>
        </p:nvSpPr>
        <p:spPr>
          <a:xfrm rot="16200000">
            <a:off x="4487686" y="4008442"/>
            <a:ext cx="4794460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Network Switch 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44288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65641" y="5439526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9736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97361" y="5460171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4494" y="10288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192.168.0.1-5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4054" y="30700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192.168.0.254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27596" y="386208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192.168.0.6-10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71254" y="10198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192.168.0.11-15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53014" y="383909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192.168.0.16-20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1769" y="334612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hostname=node254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1769" y="5849138"/>
            <a:ext cx="65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Hostname schema</a:t>
            </a:r>
          </a:p>
          <a:p>
            <a:r>
              <a:rPr lang="en-US" dirty="0"/>
              <a:t>192.168.0.n</a:t>
            </a:r>
          </a:p>
          <a:p>
            <a:r>
              <a:rPr lang="en-US" dirty="0"/>
              <a:t>hostname=“{name}{n}”.format(name=“node”, n=</a:t>
            </a:r>
            <a:r>
              <a:rPr lang="en-US" dirty="0" err="1"/>
              <a:t>str</a:t>
            </a:r>
            <a:r>
              <a:rPr lang="en-US" dirty="0"/>
              <a:t>(n).</a:t>
            </a:r>
            <a:r>
              <a:rPr lang="en-US" dirty="0" err="1"/>
              <a:t>zfill</a:t>
            </a:r>
            <a:r>
              <a:rPr lang="en-US" dirty="0"/>
              <a:t>(3))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94494" y="723139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1385" y="356052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cluster02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66758" y="733301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cluster03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039574" y="35588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cluster04 </a:t>
            </a:r>
          </a:p>
        </p:txBody>
      </p:sp>
    </p:spTree>
    <p:extLst>
      <p:ext uri="{BB962C8B-B14F-4D97-AF65-F5344CB8AC3E}">
        <p14:creationId xmlns:p14="http://schemas.microsoft.com/office/powerpoint/2010/main" val="19066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234</Words>
  <Application>Microsoft Macintosh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27</cp:revision>
  <dcterms:created xsi:type="dcterms:W3CDTF">2018-08-10T17:33:57Z</dcterms:created>
  <dcterms:modified xsi:type="dcterms:W3CDTF">2021-01-20T21:40:24Z</dcterms:modified>
</cp:coreProperties>
</file>