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5C33-DAB6-4546-B06D-886B2BAD356F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A875-F4C2-9244-864E-0F3ECAE2F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28355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Worker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28355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Master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40832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Worker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36673" y="4212525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Worker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32514" y="4206586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 Worker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28355" y="3365419"/>
            <a:ext cx="6173191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Switch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408712" y="2935186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19102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55917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7835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89024" y="377635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Laptop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28355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19102" y="1797381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07" y="1420087"/>
            <a:ext cx="1184819" cy="11848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24669" y="1581226"/>
            <a:ext cx="986693" cy="986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363" y="1966321"/>
            <a:ext cx="465447" cy="4654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4332514" y="2567919"/>
            <a:ext cx="3633792" cy="1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56072" y="2586801"/>
            <a:ext cx="174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Recommended, Optional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4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29441" y="2227614"/>
            <a:ext cx="1360714" cy="7075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Laptop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9441" y="1405746"/>
            <a:ext cx="1360714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09798" y="1798743"/>
            <a:ext cx="0" cy="430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28356" y="1405747"/>
            <a:ext cx="2706674" cy="2097742"/>
            <a:chOff x="2728355" y="1405746"/>
            <a:chExt cx="6173191" cy="3514351"/>
          </a:xfrm>
        </p:grpSpPr>
        <p:sp>
          <p:nvSpPr>
            <p:cNvPr id="4" name="Rounded Rectangle 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Network Switch</a:t>
              </a:r>
              <a:endParaRPr lang="en-US" sz="800" dirty="0"/>
            </a:p>
          </p:txBody>
        </p:sp>
        <p:cxnSp>
          <p:nvCxnSpPr>
            <p:cNvPr id="11" name="Straight Arrow Connector 10"/>
            <p:cNvCxnSpPr>
              <a:stCxn id="5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Wifi</a:t>
              </a:r>
              <a:endParaRPr lang="en-US" sz="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Recommended, Optional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49661" y="1408073"/>
            <a:ext cx="2706674" cy="2097742"/>
            <a:chOff x="2728355" y="1405746"/>
            <a:chExt cx="6173191" cy="3514351"/>
          </a:xfrm>
        </p:grpSpPr>
        <p:sp>
          <p:nvSpPr>
            <p:cNvPr id="26" name="Rounded Rectangle 25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Network Switch</a:t>
              </a:r>
              <a:endParaRPr lang="en-US" sz="800" dirty="0"/>
            </a:p>
          </p:txBody>
        </p: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Wifi</a:t>
              </a:r>
              <a:endParaRPr lang="en-US" sz="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Recommended, Optional</a:t>
              </a:r>
              <a:endParaRPr lang="en-US" sz="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81726" y="4167783"/>
            <a:ext cx="2706674" cy="2097742"/>
            <a:chOff x="2728355" y="1405746"/>
            <a:chExt cx="6173191" cy="3514351"/>
          </a:xfrm>
        </p:grpSpPr>
        <p:sp>
          <p:nvSpPr>
            <p:cNvPr id="45" name="Rounded Rectangle 44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728355" y="3365419"/>
              <a:ext cx="6173191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Network Switch</a:t>
              </a:r>
              <a:endParaRPr lang="en-US" sz="800" dirty="0"/>
            </a:p>
          </p:txBody>
        </p:sp>
        <p:cxnSp>
          <p:nvCxnSpPr>
            <p:cNvPr id="51" name="Straight Arrow Connector 50"/>
            <p:cNvCxnSpPr>
              <a:stCxn id="47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Wifi</a:t>
              </a:r>
              <a:endParaRPr lang="en-US" sz="8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61" name="Straight Arrow Connector 60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Recommended, Optional</a:t>
              </a:r>
              <a:endParaRPr lang="en-US" sz="8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49661" y="4160250"/>
            <a:ext cx="2706674" cy="2097742"/>
            <a:chOff x="2728355" y="1405746"/>
            <a:chExt cx="6173191" cy="3514351"/>
          </a:xfrm>
        </p:grpSpPr>
        <p:sp>
          <p:nvSpPr>
            <p:cNvPr id="64" name="Rounded Rectangle 63"/>
            <p:cNvSpPr/>
            <p:nvPr/>
          </p:nvSpPr>
          <p:spPr>
            <a:xfrm>
              <a:off x="2728355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28355" y="2227614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Master 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540832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936673" y="4212525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332514" y="4206586"/>
              <a:ext cx="1360714" cy="70757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PI Worker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728355" y="3365419"/>
              <a:ext cx="6173191" cy="41093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Network Switch</a:t>
              </a:r>
              <a:endParaRPr lang="en-US" sz="800" dirty="0"/>
            </a:p>
          </p:txBody>
        </p:sp>
        <p:cxnSp>
          <p:nvCxnSpPr>
            <p:cNvPr id="70" name="Straight Arrow Connector 69"/>
            <p:cNvCxnSpPr>
              <a:stCxn id="66" idx="2"/>
            </p:cNvCxnSpPr>
            <p:nvPr/>
          </p:nvCxnSpPr>
          <p:spPr>
            <a:xfrm>
              <a:off x="3408712" y="2935186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419102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055917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587835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189024" y="3776353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2728355" y="1405746"/>
              <a:ext cx="1360714" cy="41093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Wifi</a:t>
              </a:r>
              <a:endParaRPr lang="en-US" sz="8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3419102" y="1797381"/>
              <a:ext cx="0" cy="4302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2507" y="1420087"/>
              <a:ext cx="1184819" cy="1184819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124669" y="1581226"/>
              <a:ext cx="986693" cy="9866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363" y="1966321"/>
              <a:ext cx="465447" cy="465447"/>
            </a:xfrm>
            <a:prstGeom prst="rect">
              <a:avLst/>
            </a:prstGeom>
          </p:spPr>
        </p:pic>
        <p:cxnSp>
          <p:nvCxnSpPr>
            <p:cNvPr id="80" name="Straight Arrow Connector 79"/>
            <p:cNvCxnSpPr/>
            <p:nvPr/>
          </p:nvCxnSpPr>
          <p:spPr>
            <a:xfrm flipV="1">
              <a:off x="4332514" y="2567919"/>
              <a:ext cx="3633792" cy="192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156073" y="2586800"/>
              <a:ext cx="2804896" cy="360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Recommended, Optional</a:t>
              </a:r>
              <a:endParaRPr lang="en-US" sz="800" dirty="0"/>
            </a:p>
          </p:txBody>
        </p:sp>
      </p:grpSp>
      <p:sp>
        <p:nvSpPr>
          <p:cNvPr id="82" name="Rounded Rectangle 81"/>
          <p:cNvSpPr/>
          <p:nvPr/>
        </p:nvSpPr>
        <p:spPr>
          <a:xfrm rot="16200000">
            <a:off x="4487686" y="4008442"/>
            <a:ext cx="4794460" cy="4109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Network Switch 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44288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465641" y="5439526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097361" y="2698135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097361" y="5460171"/>
            <a:ext cx="1236567" cy="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694494" y="1028882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192.168.0.1-5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74054" y="30700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192.168.0.254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27596" y="386208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192.168.0.6-10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9171254" y="10198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192.168.0.11-15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053014" y="383909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192.168.0.16-20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81769" y="3346120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hostname=node254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81769" y="5849138"/>
            <a:ext cx="653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Hostname schema</a:t>
            </a:r>
            <a:endParaRPr lang="en-US" dirty="0"/>
          </a:p>
          <a:p>
            <a:r>
              <a:rPr lang="en-US" dirty="0" smtClean="0"/>
              <a:t>192.168.0.n</a:t>
            </a:r>
          </a:p>
          <a:p>
            <a:r>
              <a:rPr lang="en-US" dirty="0" smtClean="0"/>
              <a:t>hostname=“{name}{n}”.format(name=“node”, n=</a:t>
            </a:r>
            <a:r>
              <a:rPr lang="en-US" dirty="0" err="1" smtClean="0"/>
              <a:t>str</a:t>
            </a:r>
            <a:r>
              <a:rPr lang="en-US" dirty="0" smtClean="0"/>
              <a:t>(n).</a:t>
            </a:r>
            <a:r>
              <a:rPr lang="en-US" dirty="0" err="1" smtClean="0"/>
              <a:t>zfill</a:t>
            </a:r>
            <a:r>
              <a:rPr lang="en-US" dirty="0" smtClean="0"/>
              <a:t>(3))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694494" y="723139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Clustername</a:t>
            </a:r>
            <a:r>
              <a:rPr lang="en-US" dirty="0" smtClean="0"/>
              <a:t> = cluster01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731385" y="356052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Clustername</a:t>
            </a:r>
            <a:r>
              <a:rPr lang="en-US" dirty="0" smtClean="0"/>
              <a:t> = cluster02 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166758" y="733301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Clustername</a:t>
            </a:r>
            <a:r>
              <a:rPr lang="en-US" dirty="0" smtClean="0"/>
              <a:t> = cluster03 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039574" y="3558838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Clustername</a:t>
            </a:r>
            <a:r>
              <a:rPr lang="en-US" dirty="0" smtClean="0"/>
              <a:t> = cluster04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0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</Words>
  <Application>Microsoft Macintosh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10</cp:revision>
  <dcterms:created xsi:type="dcterms:W3CDTF">2018-08-10T17:33:57Z</dcterms:created>
  <dcterms:modified xsi:type="dcterms:W3CDTF">2018-08-15T15:31:48Z</dcterms:modified>
</cp:coreProperties>
</file>