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7040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403225"/>
            <a:ext cx="3719558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97299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8228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8985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2904526" y="2826517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2848533" y="4755512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4452692" y="4745677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0860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76288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2059117" y="2826517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206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</a:p>
          <a:p>
            <a:r>
              <a:rPr lang="en-US" dirty="0"/>
              <a:t>Raspberry 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96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Master: Raspberry </a:t>
            </a:r>
          </a:p>
          <a:p>
            <a:r>
              <a:rPr lang="en-US" dirty="0"/>
              <a:t>Pi OS with desktop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365023" y="93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Burner: Raspberry </a:t>
            </a:r>
          </a:p>
          <a:p>
            <a:r>
              <a:rPr lang="en-US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2401280" y="2929247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180</Words>
  <Application>Microsoft Macintosh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14</cp:revision>
  <dcterms:created xsi:type="dcterms:W3CDTF">2018-08-10T17:33:57Z</dcterms:created>
  <dcterms:modified xsi:type="dcterms:W3CDTF">2021-01-20T18:46:20Z</dcterms:modified>
</cp:coreProperties>
</file>