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646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12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31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11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0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70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1/20/21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4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1/20/21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01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1/20/21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59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1/20/21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9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1/20/21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2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1/20/21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48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95C33-DAB6-4546-B06D-886B2BAD356F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8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28355" y="4206586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728355" y="2227614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Master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540832" y="4206586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936673" y="4212525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332514" y="4206586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728355" y="3365419"/>
            <a:ext cx="6173191" cy="41093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Switch</a:t>
            </a:r>
          </a:p>
        </p:txBody>
      </p:sp>
      <p:cxnSp>
        <p:nvCxnSpPr>
          <p:cNvPr id="11" name="Straight Arrow Connector 10"/>
          <p:cNvCxnSpPr>
            <a:stCxn id="5" idx="2"/>
          </p:cNvCxnSpPr>
          <p:nvPr/>
        </p:nvCxnSpPr>
        <p:spPr>
          <a:xfrm>
            <a:off x="3408712" y="2935186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419102" y="377635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055917" y="377635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587835" y="377635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189024" y="377635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529441" y="2227614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Laptop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29441" y="1405746"/>
            <a:ext cx="1360714" cy="41093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Wifi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728355" y="1405746"/>
            <a:ext cx="1360714" cy="41093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Wifi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419102" y="1797381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209798" y="179874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507" y="1420087"/>
            <a:ext cx="1184819" cy="11848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124669" y="1581226"/>
            <a:ext cx="986693" cy="9866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2363" y="1966321"/>
            <a:ext cx="465447" cy="465447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V="1">
            <a:off x="4332514" y="2567919"/>
            <a:ext cx="3633792" cy="192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56072" y="2586801"/>
            <a:ext cx="1743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Recommended, Optional</a:t>
            </a:r>
          </a:p>
        </p:txBody>
      </p:sp>
    </p:spTree>
    <p:extLst>
      <p:ext uri="{BB962C8B-B14F-4D97-AF65-F5344CB8AC3E}">
        <p14:creationId xmlns:p14="http://schemas.microsoft.com/office/powerpoint/2010/main" val="11541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28355" y="4206586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728355" y="2227614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Master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540832" y="4206586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936673" y="4212525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332514" y="4206586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728355" y="3365419"/>
            <a:ext cx="6173191" cy="41093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Switch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419102" y="377635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055917" y="377635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587835" y="377635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189024" y="377635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573727" y="246657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Internet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25248" y="1379475"/>
            <a:ext cx="3719558" cy="41093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Wifi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209798" y="949242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507" y="1420087"/>
            <a:ext cx="1184819" cy="11848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124669" y="1581226"/>
            <a:ext cx="986693" cy="9866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2363" y="1966321"/>
            <a:ext cx="465447" cy="465447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V="1">
            <a:off x="4332514" y="2567919"/>
            <a:ext cx="3633792" cy="192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56072" y="2586801"/>
            <a:ext cx="1743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Recommended, Optional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F94134C2-F81E-FF4D-935A-39569E1CB389}"/>
              </a:ext>
            </a:extLst>
          </p:cNvPr>
          <p:cNvSpPr/>
          <p:nvPr/>
        </p:nvSpPr>
        <p:spPr>
          <a:xfrm>
            <a:off x="2738745" y="258532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Laptop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8518C1B-A23B-2D4F-BC73-064275EC105A}"/>
              </a:ext>
            </a:extLst>
          </p:cNvPr>
          <p:cNvCxnSpPr/>
          <p:nvPr/>
        </p:nvCxnSpPr>
        <p:spPr>
          <a:xfrm>
            <a:off x="3419102" y="966104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nip Single Corner Rectangle 21">
            <a:extLst>
              <a:ext uri="{FF2B5EF4-FFF2-40B4-BE49-F238E27FC236}">
                <a16:creationId xmlns:a16="http://schemas.microsoft.com/office/drawing/2014/main" id="{F8C45667-EB4F-3842-9F2D-FE8769BB9D1D}"/>
              </a:ext>
            </a:extLst>
          </p:cNvPr>
          <p:cNvSpPr/>
          <p:nvPr/>
        </p:nvSpPr>
        <p:spPr>
          <a:xfrm>
            <a:off x="2904526" y="2826517"/>
            <a:ext cx="289086" cy="317292"/>
          </a:xfrm>
          <a:prstGeom prst="snip1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28" name="Snip Single Corner Rectangle 27">
            <a:extLst>
              <a:ext uri="{FF2B5EF4-FFF2-40B4-BE49-F238E27FC236}">
                <a16:creationId xmlns:a16="http://schemas.microsoft.com/office/drawing/2014/main" id="{376A0602-DB5B-5E40-BE3E-862271695BEF}"/>
              </a:ext>
            </a:extLst>
          </p:cNvPr>
          <p:cNvSpPr/>
          <p:nvPr/>
        </p:nvSpPr>
        <p:spPr>
          <a:xfrm>
            <a:off x="2848533" y="4755512"/>
            <a:ext cx="289086" cy="317292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29" name="Snip Single Corner Rectangle 28">
            <a:extLst>
              <a:ext uri="{FF2B5EF4-FFF2-40B4-BE49-F238E27FC236}">
                <a16:creationId xmlns:a16="http://schemas.microsoft.com/office/drawing/2014/main" id="{D8C856D9-17AB-E54D-BE31-7FBCD4A07537}"/>
              </a:ext>
            </a:extLst>
          </p:cNvPr>
          <p:cNvSpPr/>
          <p:nvPr/>
        </p:nvSpPr>
        <p:spPr>
          <a:xfrm>
            <a:off x="4452692" y="4745677"/>
            <a:ext cx="289086" cy="317292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30" name="Snip Single Corner Rectangle 29">
            <a:extLst>
              <a:ext uri="{FF2B5EF4-FFF2-40B4-BE49-F238E27FC236}">
                <a16:creationId xmlns:a16="http://schemas.microsoft.com/office/drawing/2014/main" id="{28F08A7F-B052-A542-80B3-9D0D27EC5955}"/>
              </a:ext>
            </a:extLst>
          </p:cNvPr>
          <p:cNvSpPr/>
          <p:nvPr/>
        </p:nvSpPr>
        <p:spPr>
          <a:xfrm>
            <a:off x="6086045" y="4804129"/>
            <a:ext cx="289086" cy="317292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31" name="Snip Single Corner Rectangle 30">
            <a:extLst>
              <a:ext uri="{FF2B5EF4-FFF2-40B4-BE49-F238E27FC236}">
                <a16:creationId xmlns:a16="http://schemas.microsoft.com/office/drawing/2014/main" id="{F1E362E6-1F53-9644-9976-F35F2A2F16C5}"/>
              </a:ext>
            </a:extLst>
          </p:cNvPr>
          <p:cNvSpPr/>
          <p:nvPr/>
        </p:nvSpPr>
        <p:spPr>
          <a:xfrm>
            <a:off x="7628845" y="4804129"/>
            <a:ext cx="289086" cy="317292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32" name="Snip Single Corner Rectangle 31">
            <a:extLst>
              <a:ext uri="{FF2B5EF4-FFF2-40B4-BE49-F238E27FC236}">
                <a16:creationId xmlns:a16="http://schemas.microsoft.com/office/drawing/2014/main" id="{AB2F65A0-6E52-AA49-895A-2CE0897BF8E3}"/>
              </a:ext>
            </a:extLst>
          </p:cNvPr>
          <p:cNvSpPr/>
          <p:nvPr/>
        </p:nvSpPr>
        <p:spPr>
          <a:xfrm>
            <a:off x="2059117" y="2826517"/>
            <a:ext cx="289086" cy="317292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3" name="Snip Single Corner Rectangle 32">
            <a:extLst>
              <a:ext uri="{FF2B5EF4-FFF2-40B4-BE49-F238E27FC236}">
                <a16:creationId xmlns:a16="http://schemas.microsoft.com/office/drawing/2014/main" id="{61014A9F-3070-C149-B9F9-246B0EF687E7}"/>
              </a:ext>
            </a:extLst>
          </p:cNvPr>
          <p:cNvSpPr/>
          <p:nvPr/>
        </p:nvSpPr>
        <p:spPr>
          <a:xfrm>
            <a:off x="9046754" y="1174905"/>
            <a:ext cx="289086" cy="317292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5" name="Snip Single Corner Rectangle 34">
            <a:extLst>
              <a:ext uri="{FF2B5EF4-FFF2-40B4-BE49-F238E27FC236}">
                <a16:creationId xmlns:a16="http://schemas.microsoft.com/office/drawing/2014/main" id="{E83815B2-5932-D94A-AFFB-6C2073CAEE4C}"/>
              </a:ext>
            </a:extLst>
          </p:cNvPr>
          <p:cNvSpPr/>
          <p:nvPr/>
        </p:nvSpPr>
        <p:spPr>
          <a:xfrm>
            <a:off x="9046755" y="1686033"/>
            <a:ext cx="289086" cy="317292"/>
          </a:xfrm>
          <a:prstGeom prst="snip1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36" name="Snip Single Corner Rectangle 35">
            <a:extLst>
              <a:ext uri="{FF2B5EF4-FFF2-40B4-BE49-F238E27FC236}">
                <a16:creationId xmlns:a16="http://schemas.microsoft.com/office/drawing/2014/main" id="{FBE39F69-4280-4049-AA21-3D4DC4E27573}"/>
              </a:ext>
            </a:extLst>
          </p:cNvPr>
          <p:cNvSpPr/>
          <p:nvPr/>
        </p:nvSpPr>
        <p:spPr>
          <a:xfrm>
            <a:off x="9027193" y="2335678"/>
            <a:ext cx="289086" cy="317292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DAB471-40AB-0742-9274-9A0650CE2224}"/>
              </a:ext>
            </a:extLst>
          </p:cNvPr>
          <p:cNvSpPr txBox="1"/>
          <p:nvPr/>
        </p:nvSpPr>
        <p:spPr>
          <a:xfrm>
            <a:off x="9288448" y="2295932"/>
            <a:ext cx="2063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Worker: </a:t>
            </a:r>
          </a:p>
          <a:p>
            <a:r>
              <a:rPr lang="en-US" dirty="0"/>
              <a:t>Raspberry Pi OS Lite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E9E79F-3DB7-734C-806E-340CB02B5120}"/>
              </a:ext>
            </a:extLst>
          </p:cNvPr>
          <p:cNvSpPr txBox="1"/>
          <p:nvPr/>
        </p:nvSpPr>
        <p:spPr>
          <a:xfrm>
            <a:off x="9365024" y="1581226"/>
            <a:ext cx="19681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Master: Raspberry </a:t>
            </a:r>
          </a:p>
          <a:p>
            <a:r>
              <a:rPr lang="en-US" dirty="0"/>
              <a:t>Pi OS with desktop</a:t>
            </a:r>
          </a:p>
          <a:p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348BC35-D858-BF42-A804-51B737E6B742}"/>
              </a:ext>
            </a:extLst>
          </p:cNvPr>
          <p:cNvSpPr/>
          <p:nvPr/>
        </p:nvSpPr>
        <p:spPr>
          <a:xfrm>
            <a:off x="9365023" y="93489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Burner: Raspberry </a:t>
            </a:r>
          </a:p>
          <a:p>
            <a:r>
              <a:rPr lang="en-US" dirty="0"/>
              <a:t>Pi OS with desktop</a:t>
            </a:r>
          </a:p>
        </p:txBody>
      </p:sp>
      <p:sp>
        <p:nvSpPr>
          <p:cNvPr id="40" name="Left-Right Arrow 39">
            <a:extLst>
              <a:ext uri="{FF2B5EF4-FFF2-40B4-BE49-F238E27FC236}">
                <a16:creationId xmlns:a16="http://schemas.microsoft.com/office/drawing/2014/main" id="{FDE58FAE-100D-3A4B-B3B1-0E315C09E0C3}"/>
              </a:ext>
            </a:extLst>
          </p:cNvPr>
          <p:cNvSpPr/>
          <p:nvPr/>
        </p:nvSpPr>
        <p:spPr>
          <a:xfrm>
            <a:off x="2401280" y="2929247"/>
            <a:ext cx="434457" cy="158647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Up-Down Arrow 42">
            <a:extLst>
              <a:ext uri="{FF2B5EF4-FFF2-40B4-BE49-F238E27FC236}">
                <a16:creationId xmlns:a16="http://schemas.microsoft.com/office/drawing/2014/main" id="{A7CD07C8-77ED-0248-BCED-A556A5F91A2A}"/>
              </a:ext>
            </a:extLst>
          </p:cNvPr>
          <p:cNvSpPr/>
          <p:nvPr/>
        </p:nvSpPr>
        <p:spPr>
          <a:xfrm>
            <a:off x="3281968" y="2945218"/>
            <a:ext cx="274268" cy="42315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Up-Down Arrow 43">
            <a:extLst>
              <a:ext uri="{FF2B5EF4-FFF2-40B4-BE49-F238E27FC236}">
                <a16:creationId xmlns:a16="http://schemas.microsoft.com/office/drawing/2014/main" id="{897FF324-6238-B747-B1F6-76EE920FDAB7}"/>
              </a:ext>
            </a:extLst>
          </p:cNvPr>
          <p:cNvSpPr/>
          <p:nvPr/>
        </p:nvSpPr>
        <p:spPr>
          <a:xfrm>
            <a:off x="3281968" y="1802213"/>
            <a:ext cx="274268" cy="42315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1AA2E9-923F-7948-8F65-4E1C4D245D18}"/>
              </a:ext>
            </a:extLst>
          </p:cNvPr>
          <p:cNvSpPr txBox="1"/>
          <p:nvPr/>
        </p:nvSpPr>
        <p:spPr>
          <a:xfrm>
            <a:off x="3533707" y="1841278"/>
            <a:ext cx="78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Bridge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05CEA48-D7C4-7E4C-8587-F9B06D886391}"/>
              </a:ext>
            </a:extLst>
          </p:cNvPr>
          <p:cNvSpPr txBox="1"/>
          <p:nvPr/>
        </p:nvSpPr>
        <p:spPr>
          <a:xfrm>
            <a:off x="3557730" y="2972130"/>
            <a:ext cx="78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Bridge</a:t>
            </a:r>
          </a:p>
        </p:txBody>
      </p:sp>
    </p:spTree>
    <p:extLst>
      <p:ext uri="{BB962C8B-B14F-4D97-AF65-F5344CB8AC3E}">
        <p14:creationId xmlns:p14="http://schemas.microsoft.com/office/powerpoint/2010/main" val="837495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28355" y="4206586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728355" y="2227614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Master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540832" y="4206586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936673" y="4212525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332514" y="4206586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728355" y="3365419"/>
            <a:ext cx="6173191" cy="41093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Switch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419102" y="377635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055917" y="377635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587835" y="377635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189024" y="377635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83126" y="241670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Internet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83126" y="3381274"/>
            <a:ext cx="2537845" cy="41093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Mesh </a:t>
            </a:r>
            <a:r>
              <a:rPr lang="en-US" dirty="0" err="1"/>
              <a:t>Wifi</a:t>
            </a:r>
            <a:endParaRPr lang="en-US" dirty="0"/>
          </a:p>
        </p:txBody>
      </p: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354775" y="959788"/>
            <a:ext cx="0" cy="24214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507" y="1420087"/>
            <a:ext cx="1184819" cy="11848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124669" y="1581226"/>
            <a:ext cx="986693" cy="9866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2363" y="1966321"/>
            <a:ext cx="465447" cy="465447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V="1">
            <a:off x="4332514" y="2567919"/>
            <a:ext cx="3633792" cy="192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56072" y="2586801"/>
            <a:ext cx="1743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Recommended, Optional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F94134C2-F81E-FF4D-935A-39569E1CB389}"/>
              </a:ext>
            </a:extLst>
          </p:cNvPr>
          <p:cNvSpPr/>
          <p:nvPr/>
        </p:nvSpPr>
        <p:spPr>
          <a:xfrm>
            <a:off x="515312" y="2251120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Laptop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8518C1B-A23B-2D4F-BC73-064275EC105A}"/>
              </a:ext>
            </a:extLst>
          </p:cNvPr>
          <p:cNvCxnSpPr/>
          <p:nvPr/>
        </p:nvCxnSpPr>
        <p:spPr>
          <a:xfrm>
            <a:off x="1195669" y="2958692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nip Single Corner Rectangle 21">
            <a:extLst>
              <a:ext uri="{FF2B5EF4-FFF2-40B4-BE49-F238E27FC236}">
                <a16:creationId xmlns:a16="http://schemas.microsoft.com/office/drawing/2014/main" id="{F8C45667-EB4F-3842-9F2D-FE8769BB9D1D}"/>
              </a:ext>
            </a:extLst>
          </p:cNvPr>
          <p:cNvSpPr/>
          <p:nvPr/>
        </p:nvSpPr>
        <p:spPr>
          <a:xfrm>
            <a:off x="2904526" y="2826517"/>
            <a:ext cx="289086" cy="317292"/>
          </a:xfrm>
          <a:prstGeom prst="snip1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28" name="Snip Single Corner Rectangle 27">
            <a:extLst>
              <a:ext uri="{FF2B5EF4-FFF2-40B4-BE49-F238E27FC236}">
                <a16:creationId xmlns:a16="http://schemas.microsoft.com/office/drawing/2014/main" id="{376A0602-DB5B-5E40-BE3E-862271695BEF}"/>
              </a:ext>
            </a:extLst>
          </p:cNvPr>
          <p:cNvSpPr/>
          <p:nvPr/>
        </p:nvSpPr>
        <p:spPr>
          <a:xfrm>
            <a:off x="2848533" y="4755512"/>
            <a:ext cx="289086" cy="317292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29" name="Snip Single Corner Rectangle 28">
            <a:extLst>
              <a:ext uri="{FF2B5EF4-FFF2-40B4-BE49-F238E27FC236}">
                <a16:creationId xmlns:a16="http://schemas.microsoft.com/office/drawing/2014/main" id="{D8C856D9-17AB-E54D-BE31-7FBCD4A07537}"/>
              </a:ext>
            </a:extLst>
          </p:cNvPr>
          <p:cNvSpPr/>
          <p:nvPr/>
        </p:nvSpPr>
        <p:spPr>
          <a:xfrm>
            <a:off x="4452692" y="4745677"/>
            <a:ext cx="289086" cy="317292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30" name="Snip Single Corner Rectangle 29">
            <a:extLst>
              <a:ext uri="{FF2B5EF4-FFF2-40B4-BE49-F238E27FC236}">
                <a16:creationId xmlns:a16="http://schemas.microsoft.com/office/drawing/2014/main" id="{28F08A7F-B052-A542-80B3-9D0D27EC5955}"/>
              </a:ext>
            </a:extLst>
          </p:cNvPr>
          <p:cNvSpPr/>
          <p:nvPr/>
        </p:nvSpPr>
        <p:spPr>
          <a:xfrm>
            <a:off x="6086045" y="4804129"/>
            <a:ext cx="289086" cy="317292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31" name="Snip Single Corner Rectangle 30">
            <a:extLst>
              <a:ext uri="{FF2B5EF4-FFF2-40B4-BE49-F238E27FC236}">
                <a16:creationId xmlns:a16="http://schemas.microsoft.com/office/drawing/2014/main" id="{F1E362E6-1F53-9644-9976-F35F2A2F16C5}"/>
              </a:ext>
            </a:extLst>
          </p:cNvPr>
          <p:cNvSpPr/>
          <p:nvPr/>
        </p:nvSpPr>
        <p:spPr>
          <a:xfrm>
            <a:off x="7628845" y="4804129"/>
            <a:ext cx="289086" cy="317292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32" name="Snip Single Corner Rectangle 31">
            <a:extLst>
              <a:ext uri="{FF2B5EF4-FFF2-40B4-BE49-F238E27FC236}">
                <a16:creationId xmlns:a16="http://schemas.microsoft.com/office/drawing/2014/main" id="{AB2F65A0-6E52-AA49-895A-2CE0897BF8E3}"/>
              </a:ext>
            </a:extLst>
          </p:cNvPr>
          <p:cNvSpPr/>
          <p:nvPr/>
        </p:nvSpPr>
        <p:spPr>
          <a:xfrm>
            <a:off x="2059117" y="2826517"/>
            <a:ext cx="289086" cy="317292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3" name="Snip Single Corner Rectangle 32">
            <a:extLst>
              <a:ext uri="{FF2B5EF4-FFF2-40B4-BE49-F238E27FC236}">
                <a16:creationId xmlns:a16="http://schemas.microsoft.com/office/drawing/2014/main" id="{61014A9F-3070-C149-B9F9-246B0EF687E7}"/>
              </a:ext>
            </a:extLst>
          </p:cNvPr>
          <p:cNvSpPr/>
          <p:nvPr/>
        </p:nvSpPr>
        <p:spPr>
          <a:xfrm>
            <a:off x="9046754" y="1174905"/>
            <a:ext cx="289086" cy="317292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5" name="Snip Single Corner Rectangle 34">
            <a:extLst>
              <a:ext uri="{FF2B5EF4-FFF2-40B4-BE49-F238E27FC236}">
                <a16:creationId xmlns:a16="http://schemas.microsoft.com/office/drawing/2014/main" id="{E83815B2-5932-D94A-AFFB-6C2073CAEE4C}"/>
              </a:ext>
            </a:extLst>
          </p:cNvPr>
          <p:cNvSpPr/>
          <p:nvPr/>
        </p:nvSpPr>
        <p:spPr>
          <a:xfrm>
            <a:off x="9046755" y="1686033"/>
            <a:ext cx="289086" cy="317292"/>
          </a:xfrm>
          <a:prstGeom prst="snip1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36" name="Snip Single Corner Rectangle 35">
            <a:extLst>
              <a:ext uri="{FF2B5EF4-FFF2-40B4-BE49-F238E27FC236}">
                <a16:creationId xmlns:a16="http://schemas.microsoft.com/office/drawing/2014/main" id="{FBE39F69-4280-4049-AA21-3D4DC4E27573}"/>
              </a:ext>
            </a:extLst>
          </p:cNvPr>
          <p:cNvSpPr/>
          <p:nvPr/>
        </p:nvSpPr>
        <p:spPr>
          <a:xfrm>
            <a:off x="9027193" y="2335678"/>
            <a:ext cx="289086" cy="317292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DAB471-40AB-0742-9274-9A0650CE2224}"/>
              </a:ext>
            </a:extLst>
          </p:cNvPr>
          <p:cNvSpPr txBox="1"/>
          <p:nvPr/>
        </p:nvSpPr>
        <p:spPr>
          <a:xfrm>
            <a:off x="9288448" y="2295932"/>
            <a:ext cx="2063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Worker: </a:t>
            </a:r>
          </a:p>
          <a:p>
            <a:r>
              <a:rPr lang="en-US" dirty="0"/>
              <a:t>Raspberry Pi OS Lite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E9E79F-3DB7-734C-806E-340CB02B5120}"/>
              </a:ext>
            </a:extLst>
          </p:cNvPr>
          <p:cNvSpPr txBox="1"/>
          <p:nvPr/>
        </p:nvSpPr>
        <p:spPr>
          <a:xfrm>
            <a:off x="9365024" y="1581226"/>
            <a:ext cx="19681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Master: Raspberry </a:t>
            </a:r>
          </a:p>
          <a:p>
            <a:r>
              <a:rPr lang="en-US" dirty="0"/>
              <a:t>Pi OS with desktop</a:t>
            </a:r>
          </a:p>
          <a:p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348BC35-D858-BF42-A804-51B737E6B742}"/>
              </a:ext>
            </a:extLst>
          </p:cNvPr>
          <p:cNvSpPr/>
          <p:nvPr/>
        </p:nvSpPr>
        <p:spPr>
          <a:xfrm>
            <a:off x="9365023" y="93489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Burner: Raspberry </a:t>
            </a:r>
          </a:p>
          <a:p>
            <a:r>
              <a:rPr lang="en-US" dirty="0"/>
              <a:t>Pi OS with desktop</a:t>
            </a:r>
          </a:p>
        </p:txBody>
      </p:sp>
      <p:sp>
        <p:nvSpPr>
          <p:cNvPr id="40" name="Left-Right Arrow 39">
            <a:extLst>
              <a:ext uri="{FF2B5EF4-FFF2-40B4-BE49-F238E27FC236}">
                <a16:creationId xmlns:a16="http://schemas.microsoft.com/office/drawing/2014/main" id="{FDE58FAE-100D-3A4B-B3B1-0E315C09E0C3}"/>
              </a:ext>
            </a:extLst>
          </p:cNvPr>
          <p:cNvSpPr/>
          <p:nvPr/>
        </p:nvSpPr>
        <p:spPr>
          <a:xfrm>
            <a:off x="2401280" y="2929247"/>
            <a:ext cx="434457" cy="158647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3CD81B8-1080-EB47-9E05-20E57DE27063}"/>
              </a:ext>
            </a:extLst>
          </p:cNvPr>
          <p:cNvCxnSpPr/>
          <p:nvPr/>
        </p:nvCxnSpPr>
        <p:spPr>
          <a:xfrm>
            <a:off x="3474515" y="2928692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Left-Right Arrow 46">
            <a:extLst>
              <a:ext uri="{FF2B5EF4-FFF2-40B4-BE49-F238E27FC236}">
                <a16:creationId xmlns:a16="http://schemas.microsoft.com/office/drawing/2014/main" id="{F775F459-8736-A644-8C3D-4DDEA1D77586}"/>
              </a:ext>
            </a:extLst>
          </p:cNvPr>
          <p:cNvSpPr/>
          <p:nvPr/>
        </p:nvSpPr>
        <p:spPr>
          <a:xfrm>
            <a:off x="2457435" y="3518758"/>
            <a:ext cx="434457" cy="158647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24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529441" y="2227614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Laptop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29441" y="1405746"/>
            <a:ext cx="1360714" cy="41093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Wifi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209798" y="179874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2728356" y="1405747"/>
            <a:ext cx="2706674" cy="2097742"/>
            <a:chOff x="2728355" y="1405746"/>
            <a:chExt cx="6173191" cy="3514351"/>
          </a:xfrm>
        </p:grpSpPr>
        <p:sp>
          <p:nvSpPr>
            <p:cNvPr id="4" name="Rounded Rectangle 3"/>
            <p:cNvSpPr/>
            <p:nvPr/>
          </p:nvSpPr>
          <p:spPr>
            <a:xfrm>
              <a:off x="2728355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728355" y="2227614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Master 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7540832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936673" y="4212525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332514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728355" y="3365419"/>
              <a:ext cx="6173191" cy="41093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Network Switch</a:t>
              </a:r>
            </a:p>
          </p:txBody>
        </p:sp>
        <p:cxnSp>
          <p:nvCxnSpPr>
            <p:cNvPr id="11" name="Straight Arrow Connector 10"/>
            <p:cNvCxnSpPr>
              <a:stCxn id="5" idx="2"/>
            </p:cNvCxnSpPr>
            <p:nvPr/>
          </p:nvCxnSpPr>
          <p:spPr>
            <a:xfrm>
              <a:off x="3408712" y="2935186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419102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055917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6587835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8189024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2728355" y="1405746"/>
              <a:ext cx="1360714" cy="41093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Wifi</a:t>
              </a:r>
              <a:endParaRPr lang="en-US" sz="800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3419102" y="1797381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12507" y="1420087"/>
              <a:ext cx="1184819" cy="1184819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5124669" y="1581226"/>
              <a:ext cx="986693" cy="986693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12363" y="1966321"/>
              <a:ext cx="465447" cy="465447"/>
            </a:xfrm>
            <a:prstGeom prst="rect">
              <a:avLst/>
            </a:prstGeom>
          </p:spPr>
        </p:pic>
        <p:cxnSp>
          <p:nvCxnSpPr>
            <p:cNvPr id="21" name="Straight Arrow Connector 20"/>
            <p:cNvCxnSpPr/>
            <p:nvPr/>
          </p:nvCxnSpPr>
          <p:spPr>
            <a:xfrm flipV="1">
              <a:off x="4332514" y="2567919"/>
              <a:ext cx="3633792" cy="192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156073" y="2586800"/>
              <a:ext cx="2804896" cy="360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Recommended, Optional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349661" y="1408073"/>
            <a:ext cx="2706674" cy="2097742"/>
            <a:chOff x="2728355" y="1405746"/>
            <a:chExt cx="6173191" cy="3514351"/>
          </a:xfrm>
        </p:grpSpPr>
        <p:sp>
          <p:nvSpPr>
            <p:cNvPr id="26" name="Rounded Rectangle 25"/>
            <p:cNvSpPr/>
            <p:nvPr/>
          </p:nvSpPr>
          <p:spPr>
            <a:xfrm>
              <a:off x="2728355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728355" y="2227614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Master 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7540832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936673" y="4212525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332514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728355" y="3365419"/>
              <a:ext cx="6173191" cy="41093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Network Switch</a:t>
              </a:r>
            </a:p>
          </p:txBody>
        </p:sp>
        <p:cxnSp>
          <p:nvCxnSpPr>
            <p:cNvPr id="32" name="Straight Arrow Connector 31"/>
            <p:cNvCxnSpPr>
              <a:stCxn id="28" idx="2"/>
            </p:cNvCxnSpPr>
            <p:nvPr/>
          </p:nvCxnSpPr>
          <p:spPr>
            <a:xfrm>
              <a:off x="3408712" y="2935186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3419102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5055917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6587835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8189024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ounded Rectangle 36"/>
            <p:cNvSpPr/>
            <p:nvPr/>
          </p:nvSpPr>
          <p:spPr>
            <a:xfrm>
              <a:off x="2728355" y="1405746"/>
              <a:ext cx="1360714" cy="41093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Wifi</a:t>
              </a:r>
              <a:endParaRPr lang="en-US" sz="800" dirty="0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3419102" y="1797381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12507" y="1420087"/>
              <a:ext cx="1184819" cy="1184819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5124669" y="1581226"/>
              <a:ext cx="986693" cy="986693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12363" y="1966321"/>
              <a:ext cx="465447" cy="465447"/>
            </a:xfrm>
            <a:prstGeom prst="rect">
              <a:avLst/>
            </a:prstGeom>
          </p:spPr>
        </p:pic>
        <p:cxnSp>
          <p:nvCxnSpPr>
            <p:cNvPr id="42" name="Straight Arrow Connector 41"/>
            <p:cNvCxnSpPr/>
            <p:nvPr/>
          </p:nvCxnSpPr>
          <p:spPr>
            <a:xfrm flipV="1">
              <a:off x="4332514" y="2567919"/>
              <a:ext cx="3633792" cy="192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5156073" y="2586800"/>
              <a:ext cx="2804896" cy="360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Recommended, Optional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781726" y="4167783"/>
            <a:ext cx="2706674" cy="2097742"/>
            <a:chOff x="2728355" y="1405746"/>
            <a:chExt cx="6173191" cy="3514351"/>
          </a:xfrm>
        </p:grpSpPr>
        <p:sp>
          <p:nvSpPr>
            <p:cNvPr id="45" name="Rounded Rectangle 44"/>
            <p:cNvSpPr/>
            <p:nvPr/>
          </p:nvSpPr>
          <p:spPr>
            <a:xfrm>
              <a:off x="2728355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2728355" y="2227614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Master 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7540832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5936673" y="4212525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4332514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2728355" y="3365419"/>
              <a:ext cx="6173191" cy="41093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Network Switch</a:t>
              </a:r>
            </a:p>
          </p:txBody>
        </p:sp>
        <p:cxnSp>
          <p:nvCxnSpPr>
            <p:cNvPr id="51" name="Straight Arrow Connector 50"/>
            <p:cNvCxnSpPr>
              <a:stCxn id="47" idx="2"/>
            </p:cNvCxnSpPr>
            <p:nvPr/>
          </p:nvCxnSpPr>
          <p:spPr>
            <a:xfrm>
              <a:off x="3408712" y="2935186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3419102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5055917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6587835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8189024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ounded Rectangle 55"/>
            <p:cNvSpPr/>
            <p:nvPr/>
          </p:nvSpPr>
          <p:spPr>
            <a:xfrm>
              <a:off x="2728355" y="1405746"/>
              <a:ext cx="1360714" cy="41093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Wifi</a:t>
              </a:r>
              <a:endParaRPr lang="en-US" sz="800" dirty="0"/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>
              <a:off x="3419102" y="1797381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12507" y="1420087"/>
              <a:ext cx="1184819" cy="1184819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5124669" y="1581226"/>
              <a:ext cx="986693" cy="986693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12363" y="1966321"/>
              <a:ext cx="465447" cy="465447"/>
            </a:xfrm>
            <a:prstGeom prst="rect">
              <a:avLst/>
            </a:prstGeom>
          </p:spPr>
        </p:pic>
        <p:cxnSp>
          <p:nvCxnSpPr>
            <p:cNvPr id="61" name="Straight Arrow Connector 60"/>
            <p:cNvCxnSpPr/>
            <p:nvPr/>
          </p:nvCxnSpPr>
          <p:spPr>
            <a:xfrm flipV="1">
              <a:off x="4332514" y="2567919"/>
              <a:ext cx="3633792" cy="192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5156073" y="2586800"/>
              <a:ext cx="2804896" cy="360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Recommended, Optional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349661" y="4160250"/>
            <a:ext cx="2706674" cy="2097742"/>
            <a:chOff x="2728355" y="1405746"/>
            <a:chExt cx="6173191" cy="3514351"/>
          </a:xfrm>
        </p:grpSpPr>
        <p:sp>
          <p:nvSpPr>
            <p:cNvPr id="64" name="Rounded Rectangle 63"/>
            <p:cNvSpPr/>
            <p:nvPr/>
          </p:nvSpPr>
          <p:spPr>
            <a:xfrm>
              <a:off x="2728355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2728355" y="2227614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Master 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7540832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5936673" y="4212525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4332514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2728355" y="3365419"/>
              <a:ext cx="6173191" cy="410935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Network Switch</a:t>
              </a:r>
            </a:p>
          </p:txBody>
        </p:sp>
        <p:cxnSp>
          <p:nvCxnSpPr>
            <p:cNvPr id="70" name="Straight Arrow Connector 69"/>
            <p:cNvCxnSpPr>
              <a:stCxn id="66" idx="2"/>
            </p:cNvCxnSpPr>
            <p:nvPr/>
          </p:nvCxnSpPr>
          <p:spPr>
            <a:xfrm>
              <a:off x="3408712" y="2935186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3419102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5055917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6587835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8189024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ounded Rectangle 74"/>
            <p:cNvSpPr/>
            <p:nvPr/>
          </p:nvSpPr>
          <p:spPr>
            <a:xfrm>
              <a:off x="2728355" y="1405746"/>
              <a:ext cx="1360714" cy="41093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Wifi</a:t>
              </a:r>
              <a:endParaRPr lang="en-US" sz="800" dirty="0"/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>
              <a:off x="3419102" y="1797381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12507" y="1420087"/>
              <a:ext cx="1184819" cy="1184819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5124669" y="1581226"/>
              <a:ext cx="986693" cy="986693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12363" y="1966321"/>
              <a:ext cx="465447" cy="465447"/>
            </a:xfrm>
            <a:prstGeom prst="rect">
              <a:avLst/>
            </a:prstGeom>
          </p:spPr>
        </p:pic>
        <p:cxnSp>
          <p:nvCxnSpPr>
            <p:cNvPr id="80" name="Straight Arrow Connector 79"/>
            <p:cNvCxnSpPr/>
            <p:nvPr/>
          </p:nvCxnSpPr>
          <p:spPr>
            <a:xfrm flipV="1">
              <a:off x="4332514" y="2567919"/>
              <a:ext cx="3633792" cy="192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5156073" y="2586800"/>
              <a:ext cx="2804896" cy="360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Recommended, Optional</a:t>
              </a:r>
            </a:p>
          </p:txBody>
        </p:sp>
      </p:grpSp>
      <p:sp>
        <p:nvSpPr>
          <p:cNvPr id="82" name="Rounded Rectangle 81"/>
          <p:cNvSpPr/>
          <p:nvPr/>
        </p:nvSpPr>
        <p:spPr>
          <a:xfrm rot="16200000">
            <a:off x="4487686" y="4008442"/>
            <a:ext cx="4794460" cy="41093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Network Switch </a:t>
            </a:r>
            <a:endParaRPr lang="en-US" dirty="0"/>
          </a:p>
        </p:txBody>
      </p:sp>
      <p:cxnSp>
        <p:nvCxnSpPr>
          <p:cNvPr id="83" name="Straight Arrow Connector 82"/>
          <p:cNvCxnSpPr/>
          <p:nvPr/>
        </p:nvCxnSpPr>
        <p:spPr>
          <a:xfrm flipV="1">
            <a:off x="5442881" y="2698135"/>
            <a:ext cx="1236567" cy="57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5465641" y="5439526"/>
            <a:ext cx="1236567" cy="57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7097361" y="2698135"/>
            <a:ext cx="1236567" cy="57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7097361" y="5460171"/>
            <a:ext cx="1236567" cy="57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694494" y="1028882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192.168.0.1-5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74054" y="3070028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192.168.0.254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727596" y="3862081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192.168.0.6-10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171254" y="1019843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192.168.0.11-15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9053014" y="3839095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192.168.0.16-20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81769" y="3346120"/>
            <a:ext cx="2072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hostname=node254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81769" y="5849138"/>
            <a:ext cx="6534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Hostname schema</a:t>
            </a:r>
          </a:p>
          <a:p>
            <a:r>
              <a:rPr lang="en-US" dirty="0"/>
              <a:t>192.168.0.n</a:t>
            </a:r>
          </a:p>
          <a:p>
            <a:r>
              <a:rPr lang="en-US" dirty="0"/>
              <a:t>hostname=“{name}{n}”.format(name=“node”, n=</a:t>
            </a:r>
            <a:r>
              <a:rPr lang="en-US" dirty="0" err="1"/>
              <a:t>str</a:t>
            </a:r>
            <a:r>
              <a:rPr lang="en-US" dirty="0"/>
              <a:t>(n).</a:t>
            </a:r>
            <a:r>
              <a:rPr lang="en-US" dirty="0" err="1"/>
              <a:t>zfill</a:t>
            </a:r>
            <a:r>
              <a:rPr lang="en-US" dirty="0"/>
              <a:t>(3))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694494" y="723139"/>
            <a:ext cx="251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Clustername</a:t>
            </a:r>
            <a:r>
              <a:rPr lang="en-US" dirty="0"/>
              <a:t> = cluster01 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731385" y="3560528"/>
            <a:ext cx="251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Clustername</a:t>
            </a:r>
            <a:r>
              <a:rPr lang="en-US" dirty="0"/>
              <a:t> = cluster02 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9166758" y="733301"/>
            <a:ext cx="251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Clustername</a:t>
            </a:r>
            <a:r>
              <a:rPr lang="en-US" dirty="0"/>
              <a:t> = cluster03 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9039574" y="3558838"/>
            <a:ext cx="251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Clustername</a:t>
            </a:r>
            <a:r>
              <a:rPr lang="en-US" dirty="0"/>
              <a:t> = cluster04 </a:t>
            </a:r>
          </a:p>
        </p:txBody>
      </p:sp>
    </p:spTree>
    <p:extLst>
      <p:ext uri="{BB962C8B-B14F-4D97-AF65-F5344CB8AC3E}">
        <p14:creationId xmlns:p14="http://schemas.microsoft.com/office/powerpoint/2010/main" val="1906603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230</Words>
  <Application>Microsoft Macintosh PowerPoint</Application>
  <PresentationFormat>Widescreen</PresentationFormat>
  <Paragraphs>110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 von Laszewski</dc:creator>
  <cp:lastModifiedBy>von Laszewski, Gregor</cp:lastModifiedBy>
  <cp:revision>16</cp:revision>
  <dcterms:created xsi:type="dcterms:W3CDTF">2018-08-10T17:33:57Z</dcterms:created>
  <dcterms:modified xsi:type="dcterms:W3CDTF">2021-01-20T18:52:38Z</dcterms:modified>
</cp:coreProperties>
</file>