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44"/>
    <p:restoredTop sz="94646"/>
  </p:normalViewPr>
  <p:slideViewPr>
    <p:cSldViewPr snapToGrid="0" snapToObjects="1">
      <p:cViewPr varScale="1">
        <p:scale>
          <a:sx n="107" d="100"/>
          <a:sy n="107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95C33-DAB6-4546-B06D-886B2BAD356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408712" y="2935186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28355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19102" y="179738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</p:spTree>
    <p:extLst>
      <p:ext uri="{BB962C8B-B14F-4D97-AF65-F5344CB8AC3E}">
        <p14:creationId xmlns:p14="http://schemas.microsoft.com/office/powerpoint/2010/main" val="1154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408712" y="2935186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28355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19102" y="179738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  <p:sp>
        <p:nvSpPr>
          <p:cNvPr id="22" name="Heptagon 21">
            <a:extLst>
              <a:ext uri="{FF2B5EF4-FFF2-40B4-BE49-F238E27FC236}">
                <a16:creationId xmlns:a16="http://schemas.microsoft.com/office/drawing/2014/main" id="{B8BF7B89-D088-6C48-B90A-6199AFBFF5A3}"/>
              </a:ext>
            </a:extLst>
          </p:cNvPr>
          <p:cNvSpPr/>
          <p:nvPr/>
        </p:nvSpPr>
        <p:spPr>
          <a:xfrm>
            <a:off x="673162" y="2063816"/>
            <a:ext cx="271272" cy="270456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</a:t>
            </a:r>
          </a:p>
        </p:txBody>
      </p:sp>
      <p:sp>
        <p:nvSpPr>
          <p:cNvPr id="26" name="Heptagon 25">
            <a:extLst>
              <a:ext uri="{FF2B5EF4-FFF2-40B4-BE49-F238E27FC236}">
                <a16:creationId xmlns:a16="http://schemas.microsoft.com/office/drawing/2014/main" id="{CF00F712-420A-4440-BD1D-5FB99A1042A7}"/>
              </a:ext>
            </a:extLst>
          </p:cNvPr>
          <p:cNvSpPr/>
          <p:nvPr/>
        </p:nvSpPr>
        <p:spPr>
          <a:xfrm>
            <a:off x="2860713" y="2092386"/>
            <a:ext cx="271272" cy="270456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8C562C-1EC3-0944-BD1B-212C2B8E5B49}"/>
              </a:ext>
            </a:extLst>
          </p:cNvPr>
          <p:cNvSpPr txBox="1"/>
          <p:nvPr/>
        </p:nvSpPr>
        <p:spPr>
          <a:xfrm>
            <a:off x="1932432" y="2448301"/>
            <a:ext cx="886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SSH</a:t>
            </a:r>
          </a:p>
          <a:p>
            <a:r>
              <a:rPr lang="en-US" sz="1200" dirty="0"/>
              <a:t>Tunnel</a:t>
            </a:r>
          </a:p>
          <a:p>
            <a:r>
              <a:rPr lang="en-US" sz="1200" dirty="0"/>
              <a:t>Via master </a:t>
            </a:r>
          </a:p>
          <a:p>
            <a:r>
              <a:rPr lang="en-US" sz="1200" dirty="0"/>
              <a:t>to workers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0479A4CB-DE28-AB4A-A9ED-27C2FD82A497}"/>
              </a:ext>
            </a:extLst>
          </p:cNvPr>
          <p:cNvSpPr/>
          <p:nvPr/>
        </p:nvSpPr>
        <p:spPr>
          <a:xfrm>
            <a:off x="3529416" y="4069065"/>
            <a:ext cx="271272" cy="270456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4AA4DFB9-3F66-AA48-B6B1-79A429D7CDC3}"/>
              </a:ext>
            </a:extLst>
          </p:cNvPr>
          <p:cNvSpPr/>
          <p:nvPr/>
        </p:nvSpPr>
        <p:spPr>
          <a:xfrm>
            <a:off x="5200591" y="4075834"/>
            <a:ext cx="271272" cy="270456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6D61E18B-0FF9-CE4E-9F2C-0971A12A293C}"/>
              </a:ext>
            </a:extLst>
          </p:cNvPr>
          <p:cNvSpPr/>
          <p:nvPr/>
        </p:nvSpPr>
        <p:spPr>
          <a:xfrm>
            <a:off x="6845325" y="4069065"/>
            <a:ext cx="271272" cy="270456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50943DFB-0EE8-5E4B-A06D-CF5330D9B6AF}"/>
              </a:ext>
            </a:extLst>
          </p:cNvPr>
          <p:cNvSpPr/>
          <p:nvPr/>
        </p:nvSpPr>
        <p:spPr>
          <a:xfrm>
            <a:off x="8400010" y="4069065"/>
            <a:ext cx="271272" cy="270456"/>
          </a:xfrm>
          <a:prstGeom prst="hep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C4CE2462-D98E-7F48-9CA9-20D49C850016}"/>
              </a:ext>
            </a:extLst>
          </p:cNvPr>
          <p:cNvSpPr/>
          <p:nvPr/>
        </p:nvSpPr>
        <p:spPr>
          <a:xfrm>
            <a:off x="3482649" y="4769752"/>
            <a:ext cx="532483" cy="948468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MP</a:t>
            </a:r>
          </a:p>
          <a:p>
            <a:pPr algn="ctr"/>
            <a:r>
              <a:rPr lang="en-US" sz="800" dirty="0"/>
              <a:t>LP</a:t>
            </a:r>
          </a:p>
          <a:p>
            <a:pPr algn="ctr"/>
            <a:r>
              <a:rPr lang="en-US" sz="800" dirty="0"/>
              <a:t>1P</a:t>
            </a:r>
          </a:p>
          <a:p>
            <a:pPr algn="ctr"/>
            <a:r>
              <a:rPr lang="en-US" sz="800" dirty="0"/>
              <a:t>2P</a:t>
            </a:r>
          </a:p>
          <a:p>
            <a:pPr algn="ctr"/>
            <a:r>
              <a:rPr lang="en-US" sz="800" dirty="0"/>
              <a:t>3P</a:t>
            </a:r>
          </a:p>
          <a:p>
            <a:pPr algn="ctr"/>
            <a:r>
              <a:rPr lang="en-US" sz="800" dirty="0"/>
              <a:t>4P</a:t>
            </a:r>
          </a:p>
        </p:txBody>
      </p:sp>
      <p:sp>
        <p:nvSpPr>
          <p:cNvPr id="53" name="Round Same Side Corner Rectangle 52">
            <a:extLst>
              <a:ext uri="{FF2B5EF4-FFF2-40B4-BE49-F238E27FC236}">
                <a16:creationId xmlns:a16="http://schemas.microsoft.com/office/drawing/2014/main" id="{31203198-E9B9-2C48-AAFD-B69279889E7F}"/>
              </a:ext>
            </a:extLst>
          </p:cNvPr>
          <p:cNvSpPr/>
          <p:nvPr/>
        </p:nvSpPr>
        <p:spPr>
          <a:xfrm>
            <a:off x="5103568" y="4769753"/>
            <a:ext cx="532483" cy="948468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MP</a:t>
            </a:r>
          </a:p>
          <a:p>
            <a:pPr algn="ctr"/>
            <a:r>
              <a:rPr lang="en-US" sz="800" dirty="0"/>
              <a:t>LP</a:t>
            </a:r>
          </a:p>
          <a:p>
            <a:pPr algn="ctr"/>
            <a:r>
              <a:rPr lang="en-US" sz="800" dirty="0"/>
              <a:t>1P</a:t>
            </a:r>
          </a:p>
          <a:p>
            <a:pPr algn="ctr"/>
            <a:r>
              <a:rPr lang="en-US" sz="800" dirty="0"/>
              <a:t>2P</a:t>
            </a:r>
          </a:p>
          <a:p>
            <a:pPr algn="ctr"/>
            <a:r>
              <a:rPr lang="en-US" sz="800" dirty="0"/>
              <a:t>3P</a:t>
            </a:r>
          </a:p>
          <a:p>
            <a:pPr algn="ctr"/>
            <a:r>
              <a:rPr lang="en-US" sz="800" dirty="0"/>
              <a:t>4P</a:t>
            </a:r>
          </a:p>
        </p:txBody>
      </p:sp>
      <p:sp>
        <p:nvSpPr>
          <p:cNvPr id="54" name="Round Same Side Corner Rectangle 53">
            <a:extLst>
              <a:ext uri="{FF2B5EF4-FFF2-40B4-BE49-F238E27FC236}">
                <a16:creationId xmlns:a16="http://schemas.microsoft.com/office/drawing/2014/main" id="{3430045E-0A6A-8143-B44A-93BF6231C652}"/>
              </a:ext>
            </a:extLst>
          </p:cNvPr>
          <p:cNvSpPr/>
          <p:nvPr/>
        </p:nvSpPr>
        <p:spPr>
          <a:xfrm>
            <a:off x="6707727" y="4769752"/>
            <a:ext cx="532483" cy="948468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MP</a:t>
            </a:r>
          </a:p>
          <a:p>
            <a:pPr algn="ctr"/>
            <a:r>
              <a:rPr lang="en-US" sz="800" dirty="0"/>
              <a:t>LP</a:t>
            </a:r>
          </a:p>
          <a:p>
            <a:pPr algn="ctr"/>
            <a:r>
              <a:rPr lang="en-US" sz="800" dirty="0"/>
              <a:t>1P</a:t>
            </a:r>
          </a:p>
          <a:p>
            <a:pPr algn="ctr"/>
            <a:r>
              <a:rPr lang="en-US" sz="800" dirty="0"/>
              <a:t>2P</a:t>
            </a:r>
          </a:p>
          <a:p>
            <a:pPr algn="ctr"/>
            <a:r>
              <a:rPr lang="en-US" sz="800" dirty="0"/>
              <a:t>3P</a:t>
            </a:r>
          </a:p>
          <a:p>
            <a:pPr algn="ctr"/>
            <a:r>
              <a:rPr lang="en-US" sz="800" dirty="0"/>
              <a:t>4P</a:t>
            </a:r>
          </a:p>
        </p:txBody>
      </p:sp>
      <p:sp>
        <p:nvSpPr>
          <p:cNvPr id="55" name="Round Same Side Corner Rectangle 54">
            <a:extLst>
              <a:ext uri="{FF2B5EF4-FFF2-40B4-BE49-F238E27FC236}">
                <a16:creationId xmlns:a16="http://schemas.microsoft.com/office/drawing/2014/main" id="{EA34F413-278C-C34E-99DD-0705DB6FFADF}"/>
              </a:ext>
            </a:extLst>
          </p:cNvPr>
          <p:cNvSpPr/>
          <p:nvPr/>
        </p:nvSpPr>
        <p:spPr>
          <a:xfrm>
            <a:off x="8295162" y="4769752"/>
            <a:ext cx="532483" cy="948468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MP</a:t>
            </a:r>
          </a:p>
          <a:p>
            <a:pPr algn="ctr"/>
            <a:r>
              <a:rPr lang="en-US" sz="800" dirty="0"/>
              <a:t>LP</a:t>
            </a:r>
          </a:p>
          <a:p>
            <a:pPr algn="ctr"/>
            <a:r>
              <a:rPr lang="en-US" sz="800" dirty="0"/>
              <a:t>1P</a:t>
            </a:r>
          </a:p>
          <a:p>
            <a:pPr algn="ctr"/>
            <a:r>
              <a:rPr lang="en-US" sz="800" dirty="0"/>
              <a:t>2P</a:t>
            </a:r>
          </a:p>
          <a:p>
            <a:pPr algn="ctr"/>
            <a:r>
              <a:rPr lang="en-US" sz="800" dirty="0"/>
              <a:t>3P</a:t>
            </a:r>
          </a:p>
          <a:p>
            <a:pPr algn="ctr"/>
            <a:r>
              <a:rPr lang="en-US" sz="800" dirty="0"/>
              <a:t>4P</a:t>
            </a:r>
          </a:p>
        </p:txBody>
      </p:sp>
      <p:sp>
        <p:nvSpPr>
          <p:cNvPr id="56" name="Round Same Side Corner Rectangle 55">
            <a:extLst>
              <a:ext uri="{FF2B5EF4-FFF2-40B4-BE49-F238E27FC236}">
                <a16:creationId xmlns:a16="http://schemas.microsoft.com/office/drawing/2014/main" id="{B8D85B70-23B7-F548-B905-EF0A29DFB88D}"/>
              </a:ext>
            </a:extLst>
          </p:cNvPr>
          <p:cNvSpPr/>
          <p:nvPr/>
        </p:nvSpPr>
        <p:spPr>
          <a:xfrm>
            <a:off x="3482649" y="2781980"/>
            <a:ext cx="532483" cy="410935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LP</a:t>
            </a:r>
          </a:p>
        </p:txBody>
      </p:sp>
    </p:spTree>
    <p:extLst>
      <p:ext uri="{BB962C8B-B14F-4D97-AF65-F5344CB8AC3E}">
        <p14:creationId xmlns:p14="http://schemas.microsoft.com/office/powerpoint/2010/main" val="347494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51BDD0-B270-3F4F-8D74-9313EE86B989}"/>
              </a:ext>
            </a:extLst>
          </p:cNvPr>
          <p:cNvSpPr/>
          <p:nvPr/>
        </p:nvSpPr>
        <p:spPr>
          <a:xfrm>
            <a:off x="296883" y="95003"/>
            <a:ext cx="11198431" cy="5415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73727" y="246657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5248" y="1379475"/>
            <a:ext cx="3719558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09798" y="94924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94134C2-F81E-FF4D-935A-39569E1CB389}"/>
              </a:ext>
            </a:extLst>
          </p:cNvPr>
          <p:cNvSpPr/>
          <p:nvPr/>
        </p:nvSpPr>
        <p:spPr>
          <a:xfrm>
            <a:off x="2738745" y="258532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518C1B-A23B-2D4F-BC73-064275EC105A}"/>
              </a:ext>
            </a:extLst>
          </p:cNvPr>
          <p:cNvCxnSpPr/>
          <p:nvPr/>
        </p:nvCxnSpPr>
        <p:spPr>
          <a:xfrm>
            <a:off x="3419102" y="966104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F8C45667-EB4F-3842-9F2D-FE8769BB9D1D}"/>
              </a:ext>
            </a:extLst>
          </p:cNvPr>
          <p:cNvSpPr/>
          <p:nvPr/>
        </p:nvSpPr>
        <p:spPr>
          <a:xfrm>
            <a:off x="3624959" y="2796415"/>
            <a:ext cx="289086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376A0602-DB5B-5E40-BE3E-862271695BEF}"/>
              </a:ext>
            </a:extLst>
          </p:cNvPr>
          <p:cNvSpPr/>
          <p:nvPr/>
        </p:nvSpPr>
        <p:spPr>
          <a:xfrm>
            <a:off x="3691775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D8C856D9-17AB-E54D-BE31-7FBCD4A07537}"/>
              </a:ext>
            </a:extLst>
          </p:cNvPr>
          <p:cNvSpPr/>
          <p:nvPr/>
        </p:nvSpPr>
        <p:spPr>
          <a:xfrm>
            <a:off x="5311177" y="4804129"/>
            <a:ext cx="316938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28F08A7F-B052-A542-80B3-9D0D27EC5955}"/>
              </a:ext>
            </a:extLst>
          </p:cNvPr>
          <p:cNvSpPr/>
          <p:nvPr/>
        </p:nvSpPr>
        <p:spPr>
          <a:xfrm>
            <a:off x="6899178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F1E362E6-1F53-9644-9976-F35F2A2F16C5}"/>
              </a:ext>
            </a:extLst>
          </p:cNvPr>
          <p:cNvSpPr/>
          <p:nvPr/>
        </p:nvSpPr>
        <p:spPr>
          <a:xfrm>
            <a:off x="8519495" y="4804129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E83815B2-5932-D94A-AFFB-6C2073CAEE4C}"/>
              </a:ext>
            </a:extLst>
          </p:cNvPr>
          <p:cNvSpPr/>
          <p:nvPr/>
        </p:nvSpPr>
        <p:spPr>
          <a:xfrm>
            <a:off x="9001503" y="1129490"/>
            <a:ext cx="289086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FBE39F69-4280-4049-AA21-3D4DC4E27573}"/>
              </a:ext>
            </a:extLst>
          </p:cNvPr>
          <p:cNvSpPr/>
          <p:nvPr/>
        </p:nvSpPr>
        <p:spPr>
          <a:xfrm>
            <a:off x="8981941" y="1779135"/>
            <a:ext cx="289086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AB471-40AB-0742-9274-9A0650CE2224}"/>
              </a:ext>
            </a:extLst>
          </p:cNvPr>
          <p:cNvSpPr txBox="1"/>
          <p:nvPr/>
        </p:nvSpPr>
        <p:spPr>
          <a:xfrm>
            <a:off x="9243196" y="1739389"/>
            <a:ext cx="1387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Worker: Raspberry </a:t>
            </a:r>
          </a:p>
          <a:p>
            <a:r>
              <a:rPr lang="en-US" sz="1200" dirty="0"/>
              <a:t>Pi OS Lite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E9E79F-3DB7-734C-806E-340CB02B5120}"/>
              </a:ext>
            </a:extLst>
          </p:cNvPr>
          <p:cNvSpPr txBox="1"/>
          <p:nvPr/>
        </p:nvSpPr>
        <p:spPr>
          <a:xfrm>
            <a:off x="9319772" y="1024683"/>
            <a:ext cx="1371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Master: Raspberry </a:t>
            </a:r>
          </a:p>
          <a:p>
            <a:r>
              <a:rPr lang="en-US" sz="1200" dirty="0"/>
              <a:t>Pi OS with desktop</a:t>
            </a:r>
          </a:p>
          <a:p>
            <a:endParaRPr lang="en-US" sz="1200" dirty="0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CD07C8-77ED-0248-BCED-A556A5F91A2A}"/>
              </a:ext>
            </a:extLst>
          </p:cNvPr>
          <p:cNvSpPr/>
          <p:nvPr/>
        </p:nvSpPr>
        <p:spPr>
          <a:xfrm>
            <a:off x="3281968" y="2945218"/>
            <a:ext cx="274268" cy="4231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897FF324-6238-B747-B1F6-76EE920FDAB7}"/>
              </a:ext>
            </a:extLst>
          </p:cNvPr>
          <p:cNvSpPr/>
          <p:nvPr/>
        </p:nvSpPr>
        <p:spPr>
          <a:xfrm>
            <a:off x="3281968" y="1802213"/>
            <a:ext cx="274268" cy="4231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1AA2E9-923F-7948-8F65-4E1C4D245D18}"/>
              </a:ext>
            </a:extLst>
          </p:cNvPr>
          <p:cNvSpPr txBox="1"/>
          <p:nvPr/>
        </p:nvSpPr>
        <p:spPr>
          <a:xfrm>
            <a:off x="2471318" y="1841278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5CEA48-D7C4-7E4C-8587-F9B06D886391}"/>
              </a:ext>
            </a:extLst>
          </p:cNvPr>
          <p:cNvSpPr txBox="1"/>
          <p:nvPr/>
        </p:nvSpPr>
        <p:spPr>
          <a:xfrm>
            <a:off x="2471318" y="2894876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2A31F8-5896-F94E-B08E-DC3F6F4D92AF}"/>
              </a:ext>
            </a:extLst>
          </p:cNvPr>
          <p:cNvSpPr txBox="1"/>
          <p:nvPr/>
        </p:nvSpPr>
        <p:spPr>
          <a:xfrm>
            <a:off x="8901546" y="577227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 Cards</a:t>
            </a:r>
          </a:p>
        </p:txBody>
      </p:sp>
    </p:spTree>
    <p:extLst>
      <p:ext uri="{BB962C8B-B14F-4D97-AF65-F5344CB8AC3E}">
        <p14:creationId xmlns:p14="http://schemas.microsoft.com/office/powerpoint/2010/main" val="83749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2ECFE8D-4994-8344-B69C-E368B9F752AD}"/>
              </a:ext>
            </a:extLst>
          </p:cNvPr>
          <p:cNvSpPr/>
          <p:nvPr/>
        </p:nvSpPr>
        <p:spPr>
          <a:xfrm>
            <a:off x="297270" y="834886"/>
            <a:ext cx="11597459" cy="47587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15679" y="4290045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15679" y="2311073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28156" y="4290045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23997" y="4295984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19838" y="4290045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 Worker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72916" y="3448878"/>
            <a:ext cx="6228045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Switch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3818517" y="385981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5455332" y="385981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987250" y="385981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8588439" y="3859812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34003" y="1069812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59991" y="3464733"/>
            <a:ext cx="2560396" cy="410934"/>
          </a:xfrm>
          <a:prstGeom prst="round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 </a:t>
            </a:r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754190" y="1769492"/>
            <a:ext cx="0" cy="1695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394" y="1503546"/>
            <a:ext cx="1195347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15315" y="1664685"/>
            <a:ext cx="995461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642" y="2049780"/>
            <a:ext cx="469583" cy="465447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699640" y="2641732"/>
            <a:ext cx="3666081" cy="96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39998" y="2670260"/>
            <a:ext cx="175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Recommended, Optional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94134C2-F81E-FF4D-935A-39569E1CB389}"/>
              </a:ext>
            </a:extLst>
          </p:cNvPr>
          <p:cNvSpPr/>
          <p:nvPr/>
        </p:nvSpPr>
        <p:spPr>
          <a:xfrm>
            <a:off x="902636" y="2334579"/>
            <a:ext cx="1372805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518C1B-A23B-2D4F-BC73-064275EC105A}"/>
              </a:ext>
            </a:extLst>
          </p:cNvPr>
          <p:cNvCxnSpPr>
            <a:cxnSpLocks/>
          </p:cNvCxnSpPr>
          <p:nvPr/>
        </p:nvCxnSpPr>
        <p:spPr>
          <a:xfrm>
            <a:off x="1595084" y="304215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F8C45667-EB4F-3842-9F2D-FE8769BB9D1D}"/>
              </a:ext>
            </a:extLst>
          </p:cNvPr>
          <p:cNvSpPr/>
          <p:nvPr/>
        </p:nvSpPr>
        <p:spPr>
          <a:xfrm>
            <a:off x="4144522" y="2909976"/>
            <a:ext cx="291655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376A0602-DB5B-5E40-BE3E-862271695BEF}"/>
              </a:ext>
            </a:extLst>
          </p:cNvPr>
          <p:cNvSpPr/>
          <p:nvPr/>
        </p:nvSpPr>
        <p:spPr>
          <a:xfrm>
            <a:off x="4120152" y="4867900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D8C856D9-17AB-E54D-BE31-7FBCD4A07537}"/>
              </a:ext>
            </a:extLst>
          </p:cNvPr>
          <p:cNvSpPr/>
          <p:nvPr/>
        </p:nvSpPr>
        <p:spPr>
          <a:xfrm>
            <a:off x="5708023" y="4873612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28F08A7F-B052-A542-80B3-9D0D27EC5955}"/>
              </a:ext>
            </a:extLst>
          </p:cNvPr>
          <p:cNvSpPr/>
          <p:nvPr/>
        </p:nvSpPr>
        <p:spPr>
          <a:xfrm>
            <a:off x="7328264" y="4838971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F1E362E6-1F53-9644-9976-F35F2A2F16C5}"/>
              </a:ext>
            </a:extLst>
          </p:cNvPr>
          <p:cNvSpPr/>
          <p:nvPr/>
        </p:nvSpPr>
        <p:spPr>
          <a:xfrm>
            <a:off x="8916341" y="4887588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5" name="Snip Single Corner Rectangle 34">
            <a:extLst>
              <a:ext uri="{FF2B5EF4-FFF2-40B4-BE49-F238E27FC236}">
                <a16:creationId xmlns:a16="http://schemas.microsoft.com/office/drawing/2014/main" id="{E83815B2-5932-D94A-AFFB-6C2073CAEE4C}"/>
              </a:ext>
            </a:extLst>
          </p:cNvPr>
          <p:cNvSpPr/>
          <p:nvPr/>
        </p:nvSpPr>
        <p:spPr>
          <a:xfrm>
            <a:off x="9559629" y="1466562"/>
            <a:ext cx="291655" cy="31729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</a:t>
            </a:r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FBE39F69-4280-4049-AA21-3D4DC4E27573}"/>
              </a:ext>
            </a:extLst>
          </p:cNvPr>
          <p:cNvSpPr/>
          <p:nvPr/>
        </p:nvSpPr>
        <p:spPr>
          <a:xfrm>
            <a:off x="9540067" y="2076451"/>
            <a:ext cx="291655" cy="31729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AB471-40AB-0742-9274-9A0650CE2224}"/>
              </a:ext>
            </a:extLst>
          </p:cNvPr>
          <p:cNvSpPr txBox="1"/>
          <p:nvPr/>
        </p:nvSpPr>
        <p:spPr>
          <a:xfrm>
            <a:off x="9884102" y="2092641"/>
            <a:ext cx="201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Worker: Raspberry </a:t>
            </a:r>
          </a:p>
          <a:p>
            <a:r>
              <a:rPr lang="en-US" sz="1200" dirty="0"/>
              <a:t>Pi OS Lite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E9E79F-3DB7-734C-806E-340CB02B5120}"/>
              </a:ext>
            </a:extLst>
          </p:cNvPr>
          <p:cNvSpPr txBox="1"/>
          <p:nvPr/>
        </p:nvSpPr>
        <p:spPr>
          <a:xfrm>
            <a:off x="9858114" y="1444862"/>
            <a:ext cx="198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Master: Raspberry </a:t>
            </a:r>
          </a:p>
          <a:p>
            <a:r>
              <a:rPr lang="en-US" sz="1200" dirty="0"/>
              <a:t>Pi OS with desktop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CD81B8-1080-EB47-9E05-20E57DE27063}"/>
              </a:ext>
            </a:extLst>
          </p:cNvPr>
          <p:cNvCxnSpPr>
            <a:cxnSpLocks/>
          </p:cNvCxnSpPr>
          <p:nvPr/>
        </p:nvCxnSpPr>
        <p:spPr>
          <a:xfrm>
            <a:off x="3873930" y="301215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-Right Arrow 46">
            <a:extLst>
              <a:ext uri="{FF2B5EF4-FFF2-40B4-BE49-F238E27FC236}">
                <a16:creationId xmlns:a16="http://schemas.microsoft.com/office/drawing/2014/main" id="{F775F459-8736-A644-8C3D-4DDEA1D77586}"/>
              </a:ext>
            </a:extLst>
          </p:cNvPr>
          <p:cNvSpPr/>
          <p:nvPr/>
        </p:nvSpPr>
        <p:spPr>
          <a:xfrm>
            <a:off x="2852990" y="3602217"/>
            <a:ext cx="438317" cy="15864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F43E4D-D320-C341-86CB-E4A6251995B6}"/>
              </a:ext>
            </a:extLst>
          </p:cNvPr>
          <p:cNvSpPr txBox="1"/>
          <p:nvPr/>
        </p:nvSpPr>
        <p:spPr>
          <a:xfrm>
            <a:off x="9451778" y="973085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 Cards</a:t>
            </a:r>
          </a:p>
        </p:txBody>
      </p:sp>
    </p:spTree>
    <p:extLst>
      <p:ext uri="{BB962C8B-B14F-4D97-AF65-F5344CB8AC3E}">
        <p14:creationId xmlns:p14="http://schemas.microsoft.com/office/powerpoint/2010/main" val="251812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728356" y="1405747"/>
            <a:ext cx="2706674" cy="2097742"/>
            <a:chOff x="2728355" y="1405746"/>
            <a:chExt cx="6173191" cy="3514351"/>
          </a:xfrm>
        </p:grpSpPr>
        <p:sp>
          <p:nvSpPr>
            <p:cNvPr id="4" name="Rounded Rectangle 3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49661" y="1408073"/>
            <a:ext cx="2706674" cy="2097742"/>
            <a:chOff x="2728355" y="1405746"/>
            <a:chExt cx="6173191" cy="3514351"/>
          </a:xfrm>
        </p:grpSpPr>
        <p:sp>
          <p:nvSpPr>
            <p:cNvPr id="26" name="Rounded Rectangle 25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32" name="Straight Arrow Connector 31"/>
            <p:cNvCxnSpPr>
              <a:stCxn id="28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42" name="Straight Arrow Connector 41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81726" y="4167783"/>
            <a:ext cx="2706674" cy="2097742"/>
            <a:chOff x="2728355" y="1405746"/>
            <a:chExt cx="6173191" cy="3514351"/>
          </a:xfrm>
        </p:grpSpPr>
        <p:sp>
          <p:nvSpPr>
            <p:cNvPr id="45" name="Rounded Rectangle 44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51" name="Straight Arrow Connector 50"/>
            <p:cNvCxnSpPr>
              <a:stCxn id="47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61" name="Straight Arrow Connector 60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49661" y="4160250"/>
            <a:ext cx="2706674" cy="2097742"/>
            <a:chOff x="2728355" y="1405746"/>
            <a:chExt cx="6173191" cy="3514351"/>
          </a:xfrm>
        </p:grpSpPr>
        <p:sp>
          <p:nvSpPr>
            <p:cNvPr id="64" name="Rounded Rectangle 63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/>
                  </a:solidFill>
                </a:rPr>
                <a:t>PI Worker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728355" y="3365419"/>
              <a:ext cx="6173191" cy="41093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Network Switch</a:t>
              </a:r>
            </a:p>
          </p:txBody>
        </p:sp>
        <p:cxnSp>
          <p:nvCxnSpPr>
            <p:cNvPr id="70" name="Straight Arrow Connector 69"/>
            <p:cNvCxnSpPr>
              <a:stCxn id="66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Wifi</a:t>
              </a:r>
              <a:endParaRPr lang="en-US" sz="8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80" name="Straight Arrow Connector 79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Recommended, Optional</a:t>
              </a:r>
            </a:p>
          </p:txBody>
        </p:sp>
      </p:grpSp>
      <p:sp>
        <p:nvSpPr>
          <p:cNvPr id="82" name="Rounded Rectangle 81"/>
          <p:cNvSpPr/>
          <p:nvPr/>
        </p:nvSpPr>
        <p:spPr>
          <a:xfrm rot="16200000">
            <a:off x="4487686" y="4008442"/>
            <a:ext cx="4794460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Network Switch 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5442881" y="2698135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465641" y="5439526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097361" y="2698135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097361" y="5460171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694494" y="1028882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192.168.0.1-5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74054" y="307002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192.168.0.254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27596" y="3862081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192.168.0.6-10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171254" y="1019843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192.168.0.11-15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053014" y="383909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192.168.0.16-20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1769" y="3346120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hostname=node254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81769" y="5849138"/>
            <a:ext cx="6534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Hostname schema</a:t>
            </a:r>
          </a:p>
          <a:p>
            <a:r>
              <a:rPr lang="en-US" dirty="0"/>
              <a:t>192.168.0.n</a:t>
            </a:r>
          </a:p>
          <a:p>
            <a:r>
              <a:rPr lang="en-US" dirty="0"/>
              <a:t>hostname=“{name}{n}”.format(name=“node”, n=</a:t>
            </a:r>
            <a:r>
              <a:rPr lang="en-US" dirty="0" err="1"/>
              <a:t>str</a:t>
            </a:r>
            <a:r>
              <a:rPr lang="en-US" dirty="0"/>
              <a:t>(n).</a:t>
            </a:r>
            <a:r>
              <a:rPr lang="en-US" dirty="0" err="1"/>
              <a:t>zfill</a:t>
            </a:r>
            <a:r>
              <a:rPr lang="en-US" dirty="0"/>
              <a:t>(3))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94494" y="723139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cluster01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1385" y="3560528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cluster02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166758" y="733301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cluster03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039574" y="3558838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Clustername</a:t>
            </a:r>
            <a:r>
              <a:rPr lang="en-US" dirty="0"/>
              <a:t> = cluster04 </a:t>
            </a:r>
          </a:p>
        </p:txBody>
      </p:sp>
    </p:spTree>
    <p:extLst>
      <p:ext uri="{BB962C8B-B14F-4D97-AF65-F5344CB8AC3E}">
        <p14:creationId xmlns:p14="http://schemas.microsoft.com/office/powerpoint/2010/main" val="190660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271</Words>
  <Application>Microsoft Macintosh PowerPoint</Application>
  <PresentationFormat>Widescreen</PresentationFormat>
  <Paragraphs>149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von Laszewski, Gregor</cp:lastModifiedBy>
  <cp:revision>32</cp:revision>
  <dcterms:created xsi:type="dcterms:W3CDTF">2018-08-10T17:33:57Z</dcterms:created>
  <dcterms:modified xsi:type="dcterms:W3CDTF">2021-01-21T17:10:58Z</dcterms:modified>
</cp:coreProperties>
</file>