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/>
    <p:restoredTop sz="94646"/>
  </p:normalViewPr>
  <p:slideViewPr>
    <p:cSldViewPr snapToGrid="0" snapToObjects="1">
      <p:cViewPr varScale="1">
        <p:scale>
          <a:sx n="107" d="100"/>
          <a:sy n="107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B8BF7B89-D088-6C48-B90A-6199AFBFF5A3}"/>
              </a:ext>
            </a:extLst>
          </p:cNvPr>
          <p:cNvSpPr/>
          <p:nvPr/>
        </p:nvSpPr>
        <p:spPr>
          <a:xfrm>
            <a:off x="673162" y="2063816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CF00F712-420A-4440-BD1D-5FB99A1042A7}"/>
              </a:ext>
            </a:extLst>
          </p:cNvPr>
          <p:cNvSpPr/>
          <p:nvPr/>
        </p:nvSpPr>
        <p:spPr>
          <a:xfrm>
            <a:off x="2860713" y="2092386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C562C-1EC3-0944-BD1B-212C2B8E5B49}"/>
              </a:ext>
            </a:extLst>
          </p:cNvPr>
          <p:cNvSpPr txBox="1"/>
          <p:nvPr/>
        </p:nvSpPr>
        <p:spPr>
          <a:xfrm>
            <a:off x="1932432" y="2448301"/>
            <a:ext cx="886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SSH</a:t>
            </a:r>
          </a:p>
          <a:p>
            <a:r>
              <a:rPr lang="en-US" sz="1200" dirty="0"/>
              <a:t>Tunnel</a:t>
            </a:r>
          </a:p>
          <a:p>
            <a:r>
              <a:rPr lang="en-US" sz="1200" dirty="0"/>
              <a:t>Via master </a:t>
            </a:r>
          </a:p>
          <a:p>
            <a:r>
              <a:rPr lang="en-US" sz="1200" dirty="0"/>
              <a:t>to workers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0479A4CB-DE28-AB4A-A9ED-27C2FD82A497}"/>
              </a:ext>
            </a:extLst>
          </p:cNvPr>
          <p:cNvSpPr/>
          <p:nvPr/>
        </p:nvSpPr>
        <p:spPr>
          <a:xfrm>
            <a:off x="3529416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4AA4DFB9-3F66-AA48-B6B1-79A429D7CDC3}"/>
              </a:ext>
            </a:extLst>
          </p:cNvPr>
          <p:cNvSpPr/>
          <p:nvPr/>
        </p:nvSpPr>
        <p:spPr>
          <a:xfrm>
            <a:off x="5200591" y="4075834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6D61E18B-0FF9-CE4E-9F2C-0971A12A293C}"/>
              </a:ext>
            </a:extLst>
          </p:cNvPr>
          <p:cNvSpPr/>
          <p:nvPr/>
        </p:nvSpPr>
        <p:spPr>
          <a:xfrm>
            <a:off x="6845325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50943DFB-0EE8-5E4B-A06D-CF5330D9B6AF}"/>
              </a:ext>
            </a:extLst>
          </p:cNvPr>
          <p:cNvSpPr/>
          <p:nvPr/>
        </p:nvSpPr>
        <p:spPr>
          <a:xfrm>
            <a:off x="8400010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4CE2462-D98E-7F48-9CA9-20D49C850016}"/>
              </a:ext>
            </a:extLst>
          </p:cNvPr>
          <p:cNvSpPr/>
          <p:nvPr/>
        </p:nvSpPr>
        <p:spPr>
          <a:xfrm>
            <a:off x="3482649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31203198-E9B9-2C48-AAFD-B69279889E7F}"/>
              </a:ext>
            </a:extLst>
          </p:cNvPr>
          <p:cNvSpPr/>
          <p:nvPr/>
        </p:nvSpPr>
        <p:spPr>
          <a:xfrm>
            <a:off x="5103568" y="4769753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3430045E-0A6A-8143-B44A-93BF6231C652}"/>
              </a:ext>
            </a:extLst>
          </p:cNvPr>
          <p:cNvSpPr/>
          <p:nvPr/>
        </p:nvSpPr>
        <p:spPr>
          <a:xfrm>
            <a:off x="6707727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EA34F413-278C-C34E-99DD-0705DB6FFADF}"/>
              </a:ext>
            </a:extLst>
          </p:cNvPr>
          <p:cNvSpPr/>
          <p:nvPr/>
        </p:nvSpPr>
        <p:spPr>
          <a:xfrm>
            <a:off x="8295162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B8D85B70-23B7-F548-B905-EF0A29DFB88D}"/>
              </a:ext>
            </a:extLst>
          </p:cNvPr>
          <p:cNvSpPr/>
          <p:nvPr/>
        </p:nvSpPr>
        <p:spPr>
          <a:xfrm>
            <a:off x="3482649" y="2781980"/>
            <a:ext cx="532483" cy="410935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5E7BB4-19BE-F241-819C-624EADEBBC8C}"/>
              </a:ext>
            </a:extLst>
          </p:cNvPr>
          <p:cNvSpPr txBox="1"/>
          <p:nvPr/>
        </p:nvSpPr>
        <p:spPr>
          <a:xfrm>
            <a:off x="269393" y="4023699"/>
            <a:ext cx="23267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Steps executed on master</a:t>
            </a:r>
          </a:p>
          <a:p>
            <a:pPr marL="342900" indent="-342900">
              <a:buAutoNum type="arabicParenBoth"/>
            </a:pPr>
            <a:r>
              <a:rPr lang="en-US" sz="1200" dirty="0" err="1"/>
              <a:t>cms</a:t>
            </a:r>
            <a:r>
              <a:rPr lang="en-US" sz="1200" dirty="0"/>
              <a:t> host key generate</a:t>
            </a:r>
          </a:p>
          <a:p>
            <a:pPr marL="342900" indent="-342900">
              <a:buAutoNum type="arabicParenBoth"/>
            </a:pPr>
            <a:r>
              <a:rPr lang="en-US" sz="1200" dirty="0" err="1"/>
              <a:t>cms</a:t>
            </a:r>
            <a:r>
              <a:rPr lang="en-US" sz="1200" dirty="0"/>
              <a:t> host key gather</a:t>
            </a:r>
          </a:p>
          <a:p>
            <a:pPr marL="342900" indent="-342900">
              <a:buAutoNum type="arabicParenBoth"/>
            </a:pPr>
            <a:r>
              <a:rPr lang="en-US" sz="1200" dirty="0" err="1"/>
              <a:t>cms</a:t>
            </a:r>
            <a:r>
              <a:rPr lang="en-US" sz="1200" dirty="0"/>
              <a:t> host key scatter</a:t>
            </a:r>
          </a:p>
          <a:p>
            <a:pPr marL="342900" indent="-342900">
              <a:buAutoNum type="arabicParenBoth"/>
            </a:pPr>
            <a:endParaRPr lang="en-US" sz="1200" dirty="0"/>
          </a:p>
          <a:p>
            <a:r>
              <a:rPr lang="en-US" sz="1200" dirty="0"/>
              <a:t>This creates public private keys on</a:t>
            </a:r>
          </a:p>
          <a:p>
            <a:r>
              <a:rPr lang="en-US" sz="1200" dirty="0"/>
              <a:t>All workers and gathers them into </a:t>
            </a:r>
          </a:p>
          <a:p>
            <a:r>
              <a:rPr lang="en-US" sz="1200" dirty="0"/>
              <a:t>the master and scatters them on </a:t>
            </a:r>
          </a:p>
          <a:p>
            <a:r>
              <a:rPr lang="en-US" sz="1200" dirty="0"/>
              <a:t>all workers</a:t>
            </a:r>
          </a:p>
        </p:txBody>
      </p:sp>
    </p:spTree>
    <p:extLst>
      <p:ext uri="{BB962C8B-B14F-4D97-AF65-F5344CB8AC3E}">
        <p14:creationId xmlns:p14="http://schemas.microsoft.com/office/powerpoint/2010/main" val="347494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51BDD0-B270-3F4F-8D74-9313EE86B989}"/>
              </a:ext>
            </a:extLst>
          </p:cNvPr>
          <p:cNvSpPr/>
          <p:nvPr/>
        </p:nvSpPr>
        <p:spPr>
          <a:xfrm>
            <a:off x="296883" y="95003"/>
            <a:ext cx="11198431" cy="54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624959" y="2796415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69177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804129"/>
            <a:ext cx="316938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899178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01503" y="1129490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8981941" y="1779135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43196" y="1739389"/>
            <a:ext cx="13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19772" y="1024683"/>
            <a:ext cx="137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  <a:p>
            <a:endParaRPr lang="en-US" sz="1200" dirty="0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2471318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2471318" y="2894876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A31F8-5896-F94E-B08E-DC3F6F4D92AF}"/>
              </a:ext>
            </a:extLst>
          </p:cNvPr>
          <p:cNvSpPr txBox="1"/>
          <p:nvPr/>
        </p:nvSpPr>
        <p:spPr>
          <a:xfrm>
            <a:off x="8901546" y="57722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ECFE8D-4994-8344-B69C-E368B9F752AD}"/>
              </a:ext>
            </a:extLst>
          </p:cNvPr>
          <p:cNvSpPr/>
          <p:nvPr/>
        </p:nvSpPr>
        <p:spPr>
          <a:xfrm>
            <a:off x="297270" y="834886"/>
            <a:ext cx="11597459" cy="4758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5679" y="2311073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94" y="1503546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5315" y="1664685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42" y="2049780"/>
            <a:ext cx="469583" cy="465447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99640" y="2641732"/>
            <a:ext cx="3666081" cy="9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9998" y="2670260"/>
            <a:ext cx="175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902636" y="2334579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1595084" y="304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4144522" y="2909976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559629" y="1466562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540067" y="207645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884102" y="2092641"/>
            <a:ext cx="20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858114" y="1444862"/>
            <a:ext cx="19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3873930" y="301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5299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9451778" y="973085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307</Words>
  <Application>Microsoft Macintosh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33</cp:revision>
  <dcterms:created xsi:type="dcterms:W3CDTF">2018-08-10T17:33:57Z</dcterms:created>
  <dcterms:modified xsi:type="dcterms:W3CDTF">2021-01-21T17:14:52Z</dcterms:modified>
</cp:coreProperties>
</file>