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0"/>
    <p:restoredTop sz="94646"/>
  </p:normalViewPr>
  <p:slideViewPr>
    <p:cSldViewPr snapToGrid="0" snapToObjects="1">
      <p:cViewPr varScale="1">
        <p:scale>
          <a:sx n="65" d="100"/>
          <a:sy n="65" d="100"/>
        </p:scale>
        <p:origin x="23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51BDD0-B270-3F4F-8D74-9313EE86B989}"/>
              </a:ext>
            </a:extLst>
          </p:cNvPr>
          <p:cNvSpPr/>
          <p:nvPr/>
        </p:nvSpPr>
        <p:spPr>
          <a:xfrm>
            <a:off x="296883" y="95003"/>
            <a:ext cx="11198431" cy="54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727" y="246657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248" y="1379475"/>
            <a:ext cx="3719558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94924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2738745" y="258532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3419102" y="966104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3624959" y="2796415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369177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311177" y="4804129"/>
            <a:ext cx="316938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899178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51949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01503" y="1129490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8981941" y="1779135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43196" y="1739389"/>
            <a:ext cx="138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19772" y="1024683"/>
            <a:ext cx="137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  <a:p>
            <a:endParaRPr lang="en-US" sz="1200" dirty="0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CD07C8-77ED-0248-BCED-A556A5F91A2A}"/>
              </a:ext>
            </a:extLst>
          </p:cNvPr>
          <p:cNvSpPr/>
          <p:nvPr/>
        </p:nvSpPr>
        <p:spPr>
          <a:xfrm>
            <a:off x="3281968" y="2945218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897FF324-6238-B747-B1F6-76EE920FDAB7}"/>
              </a:ext>
            </a:extLst>
          </p:cNvPr>
          <p:cNvSpPr/>
          <p:nvPr/>
        </p:nvSpPr>
        <p:spPr>
          <a:xfrm>
            <a:off x="3281968" y="1802213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AA2E9-923F-7948-8F65-4E1C4D245D18}"/>
              </a:ext>
            </a:extLst>
          </p:cNvPr>
          <p:cNvSpPr txBox="1"/>
          <p:nvPr/>
        </p:nvSpPr>
        <p:spPr>
          <a:xfrm>
            <a:off x="2471318" y="184127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5CEA48-D7C4-7E4C-8587-F9B06D886391}"/>
              </a:ext>
            </a:extLst>
          </p:cNvPr>
          <p:cNvSpPr txBox="1"/>
          <p:nvPr/>
        </p:nvSpPr>
        <p:spPr>
          <a:xfrm>
            <a:off x="2471318" y="2894876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A31F8-5896-F94E-B08E-DC3F6F4D92AF}"/>
              </a:ext>
            </a:extLst>
          </p:cNvPr>
          <p:cNvSpPr txBox="1"/>
          <p:nvPr/>
        </p:nvSpPr>
        <p:spPr>
          <a:xfrm>
            <a:off x="8901546" y="57722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8374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2ECFE8D-4994-8344-B69C-E368B9F752AD}"/>
              </a:ext>
            </a:extLst>
          </p:cNvPr>
          <p:cNvSpPr/>
          <p:nvPr/>
        </p:nvSpPr>
        <p:spPr>
          <a:xfrm>
            <a:off x="297270" y="834886"/>
            <a:ext cx="11597459" cy="4758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5679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5679" y="2311073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28156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3997" y="4295984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19838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2916" y="3448878"/>
            <a:ext cx="6228045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18517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455332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7250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88439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003" y="1069812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9991" y="3464733"/>
            <a:ext cx="2560396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54190" y="1769492"/>
            <a:ext cx="0" cy="1695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94" y="1503546"/>
            <a:ext cx="1195347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5315" y="1664685"/>
            <a:ext cx="995461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42" y="2049780"/>
            <a:ext cx="469583" cy="465447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699640" y="2641732"/>
            <a:ext cx="3666081" cy="9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9998" y="2670260"/>
            <a:ext cx="175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902636" y="2334579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>
            <a:cxnSpLocks/>
          </p:cNvCxnSpPr>
          <p:nvPr/>
        </p:nvCxnSpPr>
        <p:spPr>
          <a:xfrm>
            <a:off x="1595084" y="304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4144522" y="2909976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4120152" y="4867900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708023" y="4873612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7328264" y="483897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916341" y="4887588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559629" y="1466562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540067" y="207645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884102" y="2092641"/>
            <a:ext cx="20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858114" y="1444862"/>
            <a:ext cx="19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>
            <a:cxnSpLocks/>
          </p:cNvCxnSpPr>
          <p:nvPr/>
        </p:nvCxnSpPr>
        <p:spPr>
          <a:xfrm>
            <a:off x="3873930" y="301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852990" y="3602217"/>
            <a:ext cx="43831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43E4D-D320-C341-86CB-E4A6251995B6}"/>
              </a:ext>
            </a:extLst>
          </p:cNvPr>
          <p:cNvSpPr txBox="1"/>
          <p:nvPr/>
        </p:nvSpPr>
        <p:spPr>
          <a:xfrm>
            <a:off x="9451778" y="973085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25181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192.168.0.1-5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192.168.0.6-10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192.168.0.16-20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hostname=node254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 schema</a:t>
            </a:r>
          </a:p>
          <a:p>
            <a:r>
              <a:rPr lang="en-US" dirty="0"/>
              <a:t>192.168.0.n</a:t>
            </a:r>
          </a:p>
          <a:p>
            <a:r>
              <a:rPr lang="en-US" dirty="0"/>
              <a:t>hostname=“{name}{n}”.format(name=“node”, n=</a:t>
            </a:r>
            <a:r>
              <a:rPr lang="en-US" dirty="0" err="1"/>
              <a:t>str</a:t>
            </a:r>
            <a:r>
              <a:rPr lang="en-US" dirty="0"/>
              <a:t>(n).</a:t>
            </a:r>
            <a:r>
              <a:rPr lang="en-US" dirty="0" err="1"/>
              <a:t>zfill</a:t>
            </a:r>
            <a:r>
              <a:rPr lang="en-US" dirty="0"/>
              <a:t>(3))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cluster02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cluster03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cluster04 </a:t>
            </a:r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216</Words>
  <Application>Microsoft Macintosh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30</cp:revision>
  <dcterms:created xsi:type="dcterms:W3CDTF">2018-08-10T17:33:57Z</dcterms:created>
  <dcterms:modified xsi:type="dcterms:W3CDTF">2021-01-20T23:00:17Z</dcterms:modified>
</cp:coreProperties>
</file>