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Router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Recommended, Optional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5</cp:revision>
  <dcterms:created xsi:type="dcterms:W3CDTF">2018-08-10T17:33:57Z</dcterms:created>
  <dcterms:modified xsi:type="dcterms:W3CDTF">2018-08-10T18:12:23Z</dcterms:modified>
</cp:coreProperties>
</file>