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0173-C46A-A6E1-7ECA-4442A632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A9125-C314-32B2-9511-63F365358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B2A8-4453-5140-940B-81B2220E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F187-AA55-9148-C5EE-B65F810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6AFF-2303-2D3F-AFED-8358E7E1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3F05-FA42-4474-E907-0AD2594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DCA04-8CA7-0A0D-A399-4ABBF418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F20B-63CB-ED9B-EC52-CECC7F28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7225-1AC8-3007-26DC-CA2870FB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F0BE-4DCD-05F0-CFE2-AE3CF2ED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BA54A-6B99-DF1F-F067-C4AAEE561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F31BB-B64E-2C1D-C355-F2DB57E71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9B59-7632-F126-0159-8ACA6FA5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0B06-98D5-CE91-37D0-B4AD2456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AA00-E8DE-F7D7-0DB9-1F77EE60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B693-0CED-59C4-1005-1E193C33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DC9F-152C-215B-C87B-98454D6C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D23B-E631-1A69-8740-D500D678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8DE2-D40B-0BC7-72DE-9130990E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36E8-0994-0A04-1D30-AC1823C6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0DB8-43BD-7C40-7A57-7D9423CA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8639-3C7B-E9F9-E70E-AF4EC760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D4256-C8CD-9E04-615E-DC44C12D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E7C9-1654-74AF-FFAB-D65E7406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9A84-FD9E-9F87-1B04-67EDD3B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4FBD-B113-70BB-9487-1BAE8B0F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ECCF-38EE-32A2-80F3-FDF59582E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F3FB2-1739-40BA-CB3A-10578929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BFB6-7D35-1D5E-40DA-91810FDF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2BDA2-E7E3-7D8B-B34B-DD100C39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D1B08-89AD-C5E0-093C-C3E03BF4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04F6-63FC-E03E-EF78-3DA21C6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547D-96C9-1B84-B75D-99F2DD59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71F7D-21A5-D82B-5603-C98522D2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C1EEC-5466-3DBF-1A15-DC066A19B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C88DD-5130-4769-8475-2B3D2D0BF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B65EC-385C-6091-4CA3-15487521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45993-8420-94E2-D0CB-4A42D11E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A0284-4CBB-C0FC-A56E-EC7AB980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172D-C36D-93AC-D002-26A960B3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414FF-18E2-74F1-CD24-824F588E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E871-0456-7A36-B26D-38E7C674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DF42A-9D76-2F46-62E8-2DD57355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199D4-5B7B-95E3-444D-12B641FE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38D70-A01A-5F75-B45E-B3C95C71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3987C-8AB6-F7CB-FD9A-4B63644D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7F8-AD51-711D-4594-AB6E9681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6571-A34D-72D1-D9F2-B239C961F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8AD6B-26C0-4195-373D-4B70C7C3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C969-CD9B-440B-AF54-A6D2BEC4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568F-11EC-573D-62E4-8ADE5D0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9345D-FE62-74A3-2029-2A3FEB4D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011D-5B13-3F5D-20F0-5961A8EB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DB468-7E40-A12D-FEE4-4FFC2372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F3C7-D3D3-17F7-D7A6-2302D170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0356-035E-DC1C-0960-B6CEA923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230-AE50-B9BB-B4A3-C664E3B8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4A066-506A-E1A8-FCD7-144031EF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C066F-803B-8031-8789-58D44C16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F12A-6715-D020-B730-5AF342C1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C66E-9BE9-8DED-3DE7-0120E564E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7693-A16D-0A40-9538-D679BF5C7D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83FE-4BD9-BBE4-3B37-DEA20CA26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E7DA-70C0-8CB2-C9BE-C7D2E4328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FBBE-C740-0E43-85C7-FA893023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AC0E-F4B1-8C06-D81A-93BE53A89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7FDD9-15B1-BF08-F16C-CC1A43E89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35A4E-6AA4-1207-3DFE-CC66FBE5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 Plot (30 week interval) – Allegany County (Rural)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3401E1B-2D10-4256-CE88-E68A01F2C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937" y="643466"/>
            <a:ext cx="65514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35A4E-6AA4-1207-3DFE-CC66FBE5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 Plot (30 week interval) – Erie County (Urban – City of Buffalo)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24AC0FB-7ECC-C0D1-C715-06480AD1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937" y="643466"/>
            <a:ext cx="65514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35A4E-6AA4-1207-3DFE-CC66FBE5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 Plot (30 week interval) – New York County (Urban - Manhattan)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068C156-84E7-696B-D6BC-359A5FF55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937" y="643466"/>
            <a:ext cx="65514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7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79E41-31D4-D0AC-FCB2-5D639C1C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Category within 30 week interval for all 3 counties – Plotted against “Prev_new_log_death”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856B364-19A2-542A-D643-44CD85DB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507867"/>
            <a:ext cx="6553545" cy="38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Exploratory Plots</vt:lpstr>
      <vt:lpstr>Window Plot (30 week interval) – Allegany County (Rural)</vt:lpstr>
      <vt:lpstr>Window Plot (30 week interval) – Erie County (Urban – City of Buffalo)</vt:lpstr>
      <vt:lpstr>Window Plot (30 week interval) – New York County (Urban - Manhattan)</vt:lpstr>
      <vt:lpstr>Expected Category within 30 week interval for all 3 counties – Plotted against “Prev_new_log_death”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Plots</dc:title>
  <dc:creator>Adam Simpson</dc:creator>
  <cp:lastModifiedBy>Adam Simpson</cp:lastModifiedBy>
  <cp:revision>1</cp:revision>
  <dcterms:created xsi:type="dcterms:W3CDTF">2022-07-29T03:00:41Z</dcterms:created>
  <dcterms:modified xsi:type="dcterms:W3CDTF">2022-07-29T03:03:57Z</dcterms:modified>
</cp:coreProperties>
</file>