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C4B1-A2F6-BDCD-C505-A1C63C3B0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C986-79A5-0CEC-B00D-6F34ABAC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90E0-2949-4F76-1D3B-DA10233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DAAD7-F294-2FC0-B8A8-B2C519BA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D7D7-FBCA-F44B-8BF1-67DD523F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1B7C-9166-D5BC-8C8B-4BF3A679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A784F-BAF4-1D8F-6B32-445B3B3D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DBE3-D944-FDBE-3F3A-552A31E5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251A-0085-84E3-E29E-FF9BA087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4D10-D77A-5FD9-CDCC-B253C1AC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A32BD-9AFA-37F9-4DB1-FBE05AFE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A6F0-0D28-6F3D-96B9-E7A4778F8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6648-A635-CB64-581E-55F4D473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079-B8E0-71A2-489A-E2842973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B83E-56A9-141C-AB94-0B528F85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6FC0-85F4-AC48-1142-0AAC3CF3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01A2-FD37-D57E-51BE-A318D4E4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828A-2207-4265-F1CF-39D2BC9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A772-D34E-DB8F-8FFE-5B234A88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DC4C-E126-A044-83C9-19766E33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A2B0-3427-FC0E-A997-CA43452A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B541-6827-E9A2-E591-F7D541E0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CA2E-053C-EE93-96CE-2E1D4F8A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76CC-E0D2-B60A-0EF2-9093534A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0C09-757B-2032-27E4-D78EC933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C6C3-BCD2-147A-32DB-62BDB09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148F-946D-B192-8BCF-CEB567874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053D4-6024-D46F-0035-9845E4B65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424F-0696-E8A9-7DF6-14ABD04A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DE6B-3F80-7152-6E2B-9F24B2E6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BFFD-4CF4-572E-7E4F-75B97DD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86AB-2F1A-36E0-A9EB-8B50D2CB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570DF-EEA1-CD1A-4E7F-4AC1CDA2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A55D4-95B2-6952-D08A-B9BE02D1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5924E-CB71-FBFD-F3F6-0237C61A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722F5-8A8D-A253-52FE-BB6A719D3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F6ABD-DED4-467B-18E5-652ABD00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D1E66-4A75-DA4E-5DA5-46605CEB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E7553-EC8B-9673-89D1-820F8E5A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A172-6247-A35C-9257-342C675A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DD99-ECD9-E397-5E39-0BCC1466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376FE-EEF4-DC4F-29ED-7B08D07A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93277-79CA-360B-F062-0FA08D41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C2EA-52A3-9CF7-BD2A-EDBE61AE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E0964-76A2-CF1F-A271-F34ECF86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D44E2-CE8C-BEED-1DF1-DEE50F5D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657-162E-14D3-B698-82167C51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503B-6910-8EEB-1928-50E3125F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F158E-B3D2-C0D5-C677-1C63BC8E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9019-BA26-7F98-DF3D-64501467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6347-3294-4FC3-FDA8-91CC88EC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0B32-1CD3-C4C9-159D-B31DD2ED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55F9-5D61-3D3C-A31E-E4E77567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7A70F-19A8-95F9-2F46-011BB376B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EB0B3-2199-6B53-1CCE-8E75707C1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18184-4044-CA29-1206-1B160B3A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F977-9126-58A2-0FA1-721FA1FA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ED7C-3668-7AEA-3E87-A11904C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97E2-CED9-434F-6D8E-E0B2C8B5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F0E6-0695-7401-5662-9B47D471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3AA3-4323-EF73-ED44-A7EE80A65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DFB4-2CA9-6C42-8720-6D7BAAF577E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E48D-8A59-5F2C-3299-B5AB702D0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C012-7FE9-4A22-9DDF-1EE874D41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D9B4-058A-924A-AA16-DC11DB98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76B-FC57-3043-7234-529753D32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Point Trace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9CF05-28D9-69A3-5345-319EF73E4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Ordinal vs. Continuous</a:t>
            </a:r>
          </a:p>
        </p:txBody>
      </p:sp>
    </p:spTree>
    <p:extLst>
      <p:ext uri="{BB962C8B-B14F-4D97-AF65-F5344CB8AC3E}">
        <p14:creationId xmlns:p14="http://schemas.microsoft.com/office/powerpoint/2010/main" val="40480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EEA38-E5F6-8A4C-D2E7-D540270C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Erie County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4DE39D8-3E7D-81DD-7910-77E812034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7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FCC73-5B72-F519-F743-BE22374D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Essex County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866C2A6-D870-3BB8-D5D0-80C5C550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33A60-2946-7B3E-AD73-BDF94608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Herkimer County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DA3B0B-1710-66CD-32A6-232D73F43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E69D5-7870-6818-94CD-CC7D192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Jefferson County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4301D77-0C21-4CD4-39FC-1FEC39B78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7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F61E-05BF-F545-5D54-D7348CA7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Madison County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F4AE76-801E-1C4A-C372-757E5A957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20E59-C488-DD82-4AD0-EF4C36A2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Oswego County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0EFC961-2BE3-2465-4983-DDEFE1C73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7206F-C1CC-ACB3-03AA-D701EDCD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Steuben County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D874A99-BF96-2876-245E-B4B864F9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8130A-B560-7095-09D5-80F76C3F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Westchester County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239B81-CD78-B42C-B380-DBFCAB359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Change Point Trace Plots</vt:lpstr>
      <vt:lpstr>Erie County</vt:lpstr>
      <vt:lpstr>Essex County</vt:lpstr>
      <vt:lpstr>Herkimer County</vt:lpstr>
      <vt:lpstr>Jefferson County</vt:lpstr>
      <vt:lpstr>Madison County</vt:lpstr>
      <vt:lpstr>Oswego County</vt:lpstr>
      <vt:lpstr>Steuben County</vt:lpstr>
      <vt:lpstr>Westchester County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Point Trace Plots</dc:title>
  <dc:creator>Adam Simpson</dc:creator>
  <cp:lastModifiedBy>Adam Simpson</cp:lastModifiedBy>
  <cp:revision>1</cp:revision>
  <dcterms:created xsi:type="dcterms:W3CDTF">2022-07-15T03:54:12Z</dcterms:created>
  <dcterms:modified xsi:type="dcterms:W3CDTF">2022-07-15T04:03:56Z</dcterms:modified>
</cp:coreProperties>
</file>