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DB8-E84F-096F-93A2-626B4E69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D5EB-506C-9DA8-23B9-C62D39EDF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7E5A-2299-38C4-F97A-A13DC9EA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23FC-416A-663A-636A-C3E487D8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1C38-837C-D05E-A5D9-300ECE22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4CE-E4A2-0B58-8E86-C850CFA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034AB-0CAC-75A8-FCE9-0B609CD1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853F-87F0-B77B-000A-8D28A2F2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F3D77-DE1F-24A1-AB7F-E3017DDF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5947-8BC5-0965-6FC9-5D228CEF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C7979-D5E6-D300-65C5-BC517EBBC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7954C-8656-B186-93E1-3CF48DA9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255-B269-7CCA-D4E4-82561EAF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D8E5-FAB4-CEAE-060A-22BCD666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A9D3-2145-1DA2-3806-69FA8300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570C-53A3-9042-7AEC-A3FD3816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CC59-21FD-14C1-97C4-8DD8EA9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23D8-25B3-4172-B627-7F5E1682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7B52-3FBE-0894-6BC0-2E2D6430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4D0C-3D71-B2D5-D66C-C6849352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4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084-7713-2573-B4C6-365B69D4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4EF8-5BD3-02BB-BF1F-E4477E0A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E24B-2DCE-7F3C-F9B0-5AA6ACB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B081-6B73-584F-83E0-4C9F65C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1640-3576-C167-177D-DF04353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C1E8-86D7-1EAB-11F4-A6C2A0BD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039C-1D97-AD61-53A6-751A31E46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59D32-4E6C-4AD4-CCB6-CA28B819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F6E4-ECE0-4CB9-0F0B-856BBC6B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1D2F-231F-7DCB-39AA-396F5752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E82A-24F4-69D0-063F-AEAA992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3514-9BAF-1B21-DE31-F8FC0111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4D87-77C6-3286-B79B-F392032D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F5B6-E8DC-48E4-041D-0900D36B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E3A46-2DBA-D323-2A0D-3B397A16F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E49FD-CB29-34B4-0F0A-D51575C2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A90DC-B0D2-FB8F-5581-B6C5112F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68FBD-C693-EC8F-F505-E9DCFFFD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FE5DA-2E79-3850-CE11-1B091DCC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959E-5EE6-2427-AFAB-F4548A64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0014E-AAB4-8CBE-622C-F9B2DEB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64522-2D02-FC2B-78B6-37183212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0CD9-6607-65D4-2BA4-D5939E9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C3DC9-71CE-7000-E531-EF88E37F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21564-3267-E469-6D88-84F00E9D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0EFD-3D00-C712-35A7-811C6E5B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44C-484D-4E2F-93AF-30C7E208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AE89-94B1-3AD0-87F6-16395060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0B1E8-8800-FB31-012C-68E846B3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205D5-0A34-4A0E-36E8-BB037C1D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C5-CE54-F240-44C9-493DDB9C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EAAF-B5DC-7E2A-B81E-33E8D7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0680-BFD6-5227-DD65-DD7626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C7A58-A47D-5FF1-6DDD-CF9D56210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B5024-2D87-9C0B-049F-F47D6D09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21E8-021C-DE0C-8838-985B5AF9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2121D-19B6-3F6A-94CC-09916B8E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E15F0-64A6-7A14-0331-D4DFBAD0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5934A-B6EB-6AE0-7F8C-5CDA34C1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FC309-1EC3-5766-CADC-8F945D2A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AD06-B1BF-1F2D-4C97-72B314387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DC95-55C9-8445-86FF-57188D86C37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C2FE-65B2-9B1E-B66E-09924E03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36D9-49CE-36A1-4154-262BF017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947F-3AB5-D549-A101-838A8F62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FB8D-F9AB-97DD-61B3-2F5A4E91F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County – Trace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2ED7-6D94-EB0D-4335-A91F19422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1 Pre-Change Point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61995F6-1A95-2C50-5D28-6062EB18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1 Post-Change Point</a:t>
            </a:r>
          </a:p>
        </p:txBody>
      </p:sp>
      <p:pic>
        <p:nvPicPr>
          <p:cNvPr id="7" name="Content Placeholder 6" descr="Bar chart&#10;&#10;Description automatically generated">
            <a:extLst>
              <a:ext uri="{FF2B5EF4-FFF2-40B4-BE49-F238E27FC236}">
                <a16:creationId xmlns:a16="http://schemas.microsoft.com/office/drawing/2014/main" id="{1711FFD9-FFBA-AC18-4146-8009C557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2 Pre-Change Point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24062DE-7BE1-2518-77D7-73090156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2 Post-Change Point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4010F20-84ED-819E-02A0-4D8B24123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3 Pre-Change Point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5DAB09-D804-35F7-DB30-58AD6DA9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5763-4ACE-3403-CE08-A1F73E1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Albany County – Beta 3 Post-Change Point</a:t>
            </a:r>
          </a:p>
        </p:txBody>
      </p:sp>
      <p:pic>
        <p:nvPicPr>
          <p:cNvPr id="7" name="Content Placeholder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FCA588B3-1D00-F03A-2CAA-9DBDD1C2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9"/>
            <a:ext cx="6780700" cy="54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2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Individual County – Trace Plots</vt:lpstr>
      <vt:lpstr>Albany County – Beta 1 Pre-Change Point</vt:lpstr>
      <vt:lpstr>Albany County – Beta 1 Post-Change Point</vt:lpstr>
      <vt:lpstr>Albany County – Beta 2 Pre-Change Point</vt:lpstr>
      <vt:lpstr>Albany County – Beta 2 Post-Change Point</vt:lpstr>
      <vt:lpstr>Albany County – Beta 3 Pre-Change Point</vt:lpstr>
      <vt:lpstr>Albany County – Beta 3 Post-Change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County – Trace Plots</dc:title>
  <dc:creator>Adam Simpson</dc:creator>
  <cp:lastModifiedBy>Adam Simpson</cp:lastModifiedBy>
  <cp:revision>1</cp:revision>
  <dcterms:created xsi:type="dcterms:W3CDTF">2022-09-06T15:37:40Z</dcterms:created>
  <dcterms:modified xsi:type="dcterms:W3CDTF">2022-09-06T15:40:39Z</dcterms:modified>
</cp:coreProperties>
</file>