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damscout162/iParkProjec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Next Big Thing After Uber: </a:t>
            </a:r>
            <a:r>
              <a:rPr lang="en">
                <a:solidFill>
                  <a:srgbClr val="000000"/>
                </a:solidFill>
                <a:highlight>
                  <a:srgbClr val="D9D9D9"/>
                </a:highlight>
              </a:rPr>
              <a:t>iPark</a:t>
            </a:r>
            <a:r>
              <a:rPr baseline="30000" lang="en">
                <a:solidFill>
                  <a:srgbClr val="000000"/>
                </a:solidFill>
                <a:highlight>
                  <a:srgbClr val="D9D9D9"/>
                </a:highlight>
              </a:rPr>
              <a:t>TM*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By: Adam Israfil, Ashean Silva, Chengjun Dong, Mohammed Rahman 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67400" y="4754900"/>
            <a:ext cx="30804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</a:rPr>
              <a:t>*Apple copyright lawsuit pending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Before we continue just remember we’re here to save you from these types of people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052" y="3144200"/>
            <a:ext cx="2464800" cy="18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747" y="1338950"/>
            <a:ext cx="2199100" cy="12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9875" y="1262747"/>
            <a:ext cx="2353713" cy="17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7287" y="2303725"/>
            <a:ext cx="2238238" cy="16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2600" y="1397725"/>
            <a:ext cx="2309818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38400" y="3270653"/>
            <a:ext cx="2309825" cy="1676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9">
            <a:alphaModFix/>
          </a:blip>
          <a:srcRect b="5464" l="0" r="0" t="0"/>
          <a:stretch/>
        </p:blipFill>
        <p:spPr>
          <a:xfrm>
            <a:off x="6951750" y="1338950"/>
            <a:ext cx="2047700" cy="192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problems are you trying to solve?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Don’t you just hate it when you enter a parking structure and you drive round and round unable to find a parking space?</a:t>
            </a:r>
            <a:br>
              <a:rPr lang="en"/>
            </a:b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Well now you don’t have to! </a:t>
            </a:r>
            <a:br>
              <a:rPr lang="en"/>
            </a:b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With the iPark you can now see which </a:t>
            </a:r>
            <a:r>
              <a:rPr lang="en"/>
              <a:t>spots</a:t>
            </a:r>
            <a:r>
              <a:rPr lang="en"/>
              <a:t> are open and which aren’t! Thus saving you time to </a:t>
            </a:r>
            <a:r>
              <a:rPr lang="en"/>
              <a:t>not</a:t>
            </a:r>
            <a:r>
              <a:rPr lang="en"/>
              <a:t> do other stuff.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Development Process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Phase 0: Github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https://github.com/adamscout162/iParkProject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Phase 1: Initial page setup (forgive us coding God, we hard coded this phase)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Phase 2: Stylistic decisions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Phase 3: Stop hard coding and use jQuery to fill up the parking spots automatically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Phase 4: Now what happens on submission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Phase 5: Set up locally host DB using phpmyadmin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Phase 6: Have frontend and server communicate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Phase 7: And after 47 GitHub commits, we are done, with a prototype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does our project do?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Were you </a:t>
            </a:r>
            <a:r>
              <a:rPr lang="en"/>
              <a:t>not</a:t>
            </a:r>
            <a:r>
              <a:rPr lang="en"/>
              <a:t> paying attention before? We save time and stuff- duh!</a:t>
            </a:r>
            <a:br>
              <a:rPr lang="en"/>
            </a:b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Our project allows users to find available parking space in a parking structure with great ease and efficiency.</a:t>
            </a:r>
            <a:br>
              <a:rPr lang="en"/>
            </a:b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Once you select an open spot (green) it then changes its status (red) and your information (name, and spot number) is saved in out super duper  top secret government database.</a:t>
            </a:r>
            <a:br>
              <a:rPr lang="en"/>
            </a:b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 cannot take the </a:t>
            </a:r>
            <a:r>
              <a:rPr lang="en"/>
              <a:t>same</a:t>
            </a:r>
            <a:r>
              <a:rPr lang="en"/>
              <a:t> spot twice, otherwise you will get an error message.</a:t>
            </a:r>
            <a:br>
              <a:rPr lang="en"/>
            </a:br>
          </a:p>
          <a:p>
            <a:pPr indent="-311150" lvl="0" marL="457200">
              <a:spcBef>
                <a:spcPts val="0"/>
              </a:spcBef>
              <a:buSzPts val="1300"/>
              <a:buChar char="-"/>
            </a:pPr>
            <a:r>
              <a:rPr lang="en"/>
              <a:t>Live demonstration time!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future plans/current limitations do you have for this project?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Aside from world domination via Bitcoin we would like to do the following: </a:t>
            </a:r>
            <a:br>
              <a:rPr lang="en"/>
            </a:b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</a:t>
            </a:r>
            <a:r>
              <a:rPr lang="en"/>
              <a:t>m</a:t>
            </a:r>
            <a:r>
              <a:rPr lang="en"/>
              <a:t>plement a system that you gives you code for you to put in as you park and leave.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Have timer that counts down from when you started parking to when time for you to leave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Make the design cleaner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Implement username and password system along with password reset system.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Maybe have points and rating system</a:t>
            </a:r>
          </a:p>
          <a:p>
            <a:pPr indent="-311150" lvl="0" marL="457200">
              <a:spcBef>
                <a:spcPts val="0"/>
              </a:spcBef>
              <a:buSzPts val="1300"/>
              <a:buChar char="-"/>
            </a:pPr>
            <a:r>
              <a:rPr lang="en"/>
              <a:t>Payment options (Bitcoin and other cryptocurrency included)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