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C24B-E0F8-CC42-933B-DA5644B3CD43}" type="datetimeFigureOut">
              <a:rPr lang="en-US" smtClean="0"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AC68-ACB6-A64B-B79F-353CA228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88985" y="476839"/>
            <a:ext cx="7745372" cy="5554119"/>
            <a:chOff x="388985" y="476839"/>
            <a:chExt cx="7745372" cy="5554119"/>
          </a:xfrm>
        </p:grpSpPr>
        <p:grpSp>
          <p:nvGrpSpPr>
            <p:cNvPr id="13" name="Group 12"/>
            <p:cNvGrpSpPr/>
            <p:nvPr/>
          </p:nvGrpSpPr>
          <p:grpSpPr>
            <a:xfrm>
              <a:off x="388985" y="5172814"/>
              <a:ext cx="2036449" cy="858144"/>
              <a:chOff x="1395768" y="984005"/>
              <a:chExt cx="2036449" cy="24371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95768" y="2127741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658906" y="1103484"/>
                <a:ext cx="151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TopController</a:t>
                </a:r>
                <a:endParaRPr lang="en-US" dirty="0" smtClean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097908" y="3229812"/>
              <a:ext cx="2036449" cy="1204593"/>
              <a:chOff x="1395768" y="984005"/>
              <a:chExt cx="2036449" cy="243712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395768" y="1741826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2103258" y="999776"/>
                <a:ext cx="591248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6066" y="476839"/>
              <a:ext cx="2063861" cy="1428057"/>
              <a:chOff x="1395768" y="918818"/>
              <a:chExt cx="2036449" cy="250231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395768" y="1510333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1899160" y="918818"/>
                <a:ext cx="1224158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Process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64125" y="5152720"/>
              <a:ext cx="2315557" cy="845635"/>
              <a:chOff x="1395768" y="984005"/>
              <a:chExt cx="2226412" cy="243712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395768" y="984005"/>
                <a:ext cx="2051807" cy="2437129"/>
                <a:chOff x="1395768" y="984005"/>
                <a:chExt cx="2051807" cy="2437129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411126" y="2126028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1402678" y="1103483"/>
                <a:ext cx="2219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Swing-up Controller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079682" y="5119907"/>
              <a:ext cx="2036449" cy="858144"/>
              <a:chOff x="1395768" y="984005"/>
              <a:chExt cx="2036449" cy="243712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395768" y="2127741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1500570" y="1103484"/>
                <a:ext cx="1931647" cy="104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Friction Estimator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62298" y="3229813"/>
              <a:ext cx="2036449" cy="1204593"/>
              <a:chOff x="1395768" y="984005"/>
              <a:chExt cx="2036449" cy="243712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395768" y="1741826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555936" y="984005"/>
                <a:ext cx="1773314" cy="74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Main Controller</a:t>
                </a:r>
              </a:p>
            </p:txBody>
          </p:sp>
        </p:grpSp>
        <p:cxnSp>
          <p:nvCxnSpPr>
            <p:cNvPr id="53" name="Elbow Connector 52"/>
            <p:cNvCxnSpPr>
              <a:stCxn id="48" idx="2"/>
              <a:endCxn id="11" idx="0"/>
            </p:cNvCxnSpPr>
            <p:nvPr/>
          </p:nvCxnSpPr>
          <p:spPr>
            <a:xfrm rot="5400000">
              <a:off x="1903628" y="3937989"/>
              <a:ext cx="780478" cy="1773312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8" idx="2"/>
              <a:endCxn id="27" idx="0"/>
            </p:cNvCxnSpPr>
            <p:nvPr/>
          </p:nvCxnSpPr>
          <p:spPr>
            <a:xfrm rot="16200000" flipH="1">
              <a:off x="3142664" y="4472265"/>
              <a:ext cx="718314" cy="64259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8" idx="2"/>
              <a:endCxn id="33" idx="0"/>
            </p:cNvCxnSpPr>
            <p:nvPr/>
          </p:nvCxnSpPr>
          <p:spPr>
            <a:xfrm rot="16200000" flipH="1">
              <a:off x="4296465" y="3318464"/>
              <a:ext cx="685501" cy="291738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272270" y="632649"/>
              <a:ext cx="2430777" cy="1403381"/>
              <a:chOff x="1395768" y="962056"/>
              <a:chExt cx="2398491" cy="245907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395768" y="984005"/>
                <a:ext cx="2036449" cy="2437129"/>
                <a:chOff x="1395768" y="984005"/>
                <a:chExt cx="2036449" cy="2437129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1395768" y="984005"/>
                  <a:ext cx="2036449" cy="2437129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395768" y="2082900"/>
                  <a:ext cx="20364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1525218" y="962056"/>
                <a:ext cx="2269041" cy="113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Communications Manager</a:t>
                </a:r>
              </a:p>
            </p:txBody>
          </p:sp>
        </p:grpSp>
        <p:cxnSp>
          <p:nvCxnSpPr>
            <p:cNvPr id="66" name="Straight Connector 65"/>
            <p:cNvCxnSpPr>
              <a:stCxn id="17" idx="1"/>
              <a:endCxn id="63" idx="2"/>
            </p:cNvCxnSpPr>
            <p:nvPr/>
          </p:nvCxnSpPr>
          <p:spPr>
            <a:xfrm flipH="1" flipV="1">
              <a:off x="5304201" y="2036030"/>
              <a:ext cx="793707" cy="1796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2"/>
              <a:endCxn id="48" idx="0"/>
            </p:cNvCxnSpPr>
            <p:nvPr/>
          </p:nvCxnSpPr>
          <p:spPr>
            <a:xfrm flipH="1">
              <a:off x="3180523" y="2036030"/>
              <a:ext cx="2123678" cy="1193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3" idx="1"/>
              <a:endCxn id="22" idx="3"/>
            </p:cNvCxnSpPr>
            <p:nvPr/>
          </p:nvCxnSpPr>
          <p:spPr>
            <a:xfrm flipH="1" flipV="1">
              <a:off x="2619927" y="1209469"/>
              <a:ext cx="1652343" cy="13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05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3</cp:revision>
  <dcterms:created xsi:type="dcterms:W3CDTF">2016-03-31T13:18:47Z</dcterms:created>
  <dcterms:modified xsi:type="dcterms:W3CDTF">2016-03-31T13:41:26Z</dcterms:modified>
</cp:coreProperties>
</file>