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89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67D9-F886-9D49-AD2E-793EE58336A7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9638-CD3E-D344-9CF0-280D6FD2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9638-CD3E-D344-9CF0-280D6FD2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8560" y="233072"/>
            <a:ext cx="3423901" cy="6270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8558" y="233070"/>
            <a:ext cx="3423903" cy="754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MainController</a:t>
            </a:r>
            <a:endParaRPr lang="en-US" sz="9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6046178" y="3084778"/>
            <a:ext cx="814634" cy="360065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7298" y="4568332"/>
            <a:ext cx="2158475" cy="1935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67298" y="4588748"/>
            <a:ext cx="2158474" cy="26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App</a:t>
            </a:r>
          </a:p>
        </p:txBody>
      </p:sp>
      <p:sp>
        <p:nvSpPr>
          <p:cNvPr id="15" name="Oval 14"/>
          <p:cNvSpPr/>
          <p:nvPr/>
        </p:nvSpPr>
        <p:spPr>
          <a:xfrm>
            <a:off x="3464564" y="5134039"/>
            <a:ext cx="1466310" cy="391388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3337" y="5157583"/>
            <a:ext cx="10865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 thread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251655" y="1191170"/>
            <a:ext cx="1548538" cy="1780535"/>
            <a:chOff x="312875" y="2055064"/>
            <a:chExt cx="1548538" cy="1780535"/>
          </a:xfrm>
        </p:grpSpPr>
        <p:sp>
          <p:nvSpPr>
            <p:cNvPr id="21" name="Rectangle 20"/>
            <p:cNvSpPr/>
            <p:nvPr/>
          </p:nvSpPr>
          <p:spPr>
            <a:xfrm>
              <a:off x="312876" y="2055064"/>
              <a:ext cx="1548537" cy="178053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875" y="2074163"/>
              <a:ext cx="154853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/>
                <a:t>SwingUpController</a:t>
              </a:r>
              <a:endParaRPr lang="en-US" sz="900" b="1" dirty="0" smtClean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1703" y="247329"/>
            <a:ext cx="2826776" cy="5759602"/>
            <a:chOff x="214667" y="2009426"/>
            <a:chExt cx="1548537" cy="1529941"/>
          </a:xfrm>
        </p:grpSpPr>
        <p:sp>
          <p:nvSpPr>
            <p:cNvPr id="7" name="Rectangle 6"/>
            <p:cNvSpPr/>
            <p:nvPr/>
          </p:nvSpPr>
          <p:spPr>
            <a:xfrm>
              <a:off x="214667" y="2009426"/>
              <a:ext cx="1548537" cy="15299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667" y="2009447"/>
              <a:ext cx="1541435" cy="65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err="1" smtClean="0"/>
                <a:t>FurutaGUI</a:t>
              </a:r>
              <a:endParaRPr lang="en-US" sz="1000" b="1" dirty="0" smtClean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78928" y="3874605"/>
            <a:ext cx="94918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putControlDataPoint</a:t>
            </a:r>
            <a:endParaRPr lang="en-US" sz="700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396922" y="610856"/>
            <a:ext cx="2030832" cy="711610"/>
            <a:chOff x="256166" y="1949935"/>
            <a:chExt cx="2030832" cy="711610"/>
          </a:xfrm>
        </p:grpSpPr>
        <p:sp>
          <p:nvSpPr>
            <p:cNvPr id="13" name="TextBox 12"/>
            <p:cNvSpPr txBox="1"/>
            <p:nvPr/>
          </p:nvSpPr>
          <p:spPr>
            <a:xfrm>
              <a:off x="1938172" y="2330194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put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56166" y="1949935"/>
              <a:ext cx="921099" cy="360065"/>
              <a:chOff x="423325" y="2504492"/>
              <a:chExt cx="921099" cy="360065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23325" y="2504492"/>
                <a:ext cx="814634" cy="3600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3325" y="2521250"/>
                <a:ext cx="92109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Plotter thread</a:t>
                </a:r>
                <a:endParaRPr lang="en-US" sz="1000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324212" y="2009063"/>
              <a:ext cx="962786" cy="652482"/>
              <a:chOff x="1734497" y="2653627"/>
              <a:chExt cx="1279147" cy="8521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734500" y="2654551"/>
                <a:ext cx="1279144" cy="8512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734497" y="2653627"/>
                <a:ext cx="1279146" cy="301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Monitor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324214" y="2326864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get</a:t>
              </a:r>
            </a:p>
          </p:txBody>
        </p:sp>
        <p:cxnSp>
          <p:nvCxnSpPr>
            <p:cNvPr id="44" name="Straight Arrow Connector 43"/>
            <p:cNvCxnSpPr>
              <a:stCxn id="16" idx="5"/>
              <a:endCxn id="41" idx="1"/>
            </p:cNvCxnSpPr>
            <p:nvPr/>
          </p:nvCxnSpPr>
          <p:spPr>
            <a:xfrm>
              <a:off x="951500" y="2257270"/>
              <a:ext cx="372714" cy="1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9553" y="1867293"/>
            <a:ext cx="2044445" cy="711608"/>
            <a:chOff x="256166" y="1949935"/>
            <a:chExt cx="2044445" cy="711608"/>
          </a:xfrm>
        </p:grpSpPr>
        <p:sp>
          <p:nvSpPr>
            <p:cNvPr id="47" name="TextBox 46"/>
            <p:cNvSpPr txBox="1"/>
            <p:nvPr/>
          </p:nvSpPr>
          <p:spPr>
            <a:xfrm>
              <a:off x="1938172" y="2324345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put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6166" y="1949935"/>
              <a:ext cx="921099" cy="360065"/>
              <a:chOff x="423325" y="2504492"/>
              <a:chExt cx="921099" cy="36006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3325" y="2504492"/>
                <a:ext cx="814634" cy="3600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3325" y="2521250"/>
                <a:ext cx="92109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Plotter thread</a:t>
                </a:r>
                <a:endParaRPr lang="en-US" sz="1000" dirty="0" smtClean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24213" y="2009769"/>
              <a:ext cx="976398" cy="651774"/>
              <a:chOff x="1734499" y="2654551"/>
              <a:chExt cx="1297232" cy="85120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34500" y="2654551"/>
                <a:ext cx="1279144" cy="8512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34499" y="2663681"/>
                <a:ext cx="1297232" cy="301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Monitor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24214" y="2326864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get</a:t>
              </a:r>
            </a:p>
          </p:txBody>
        </p:sp>
        <p:cxnSp>
          <p:nvCxnSpPr>
            <p:cNvPr id="51" name="Straight Arrow Connector 50"/>
            <p:cNvCxnSpPr>
              <a:stCxn id="54" idx="5"/>
              <a:endCxn id="50" idx="1"/>
            </p:cNvCxnSpPr>
            <p:nvPr/>
          </p:nvCxnSpPr>
          <p:spPr>
            <a:xfrm>
              <a:off x="951500" y="2257270"/>
              <a:ext cx="372714" cy="1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63167" y="3059511"/>
            <a:ext cx="2030831" cy="711608"/>
            <a:chOff x="256166" y="1949935"/>
            <a:chExt cx="2030831" cy="711608"/>
          </a:xfrm>
        </p:grpSpPr>
        <p:sp>
          <p:nvSpPr>
            <p:cNvPr id="57" name="TextBox 56"/>
            <p:cNvSpPr txBox="1"/>
            <p:nvPr/>
          </p:nvSpPr>
          <p:spPr>
            <a:xfrm>
              <a:off x="1938172" y="2330194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put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56166" y="1949935"/>
              <a:ext cx="921099" cy="360065"/>
              <a:chOff x="423325" y="2504492"/>
              <a:chExt cx="921099" cy="36006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3325" y="2504492"/>
                <a:ext cx="814634" cy="3600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3325" y="2521250"/>
                <a:ext cx="92109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Plotter thread</a:t>
                </a:r>
                <a:endParaRPr lang="en-US" sz="1000" dirty="0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324213" y="2009769"/>
              <a:ext cx="962784" cy="651774"/>
              <a:chOff x="1734499" y="2654551"/>
              <a:chExt cx="1279145" cy="85120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734500" y="2654551"/>
                <a:ext cx="1279144" cy="8512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34499" y="2673732"/>
                <a:ext cx="1279145" cy="301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Monitor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324214" y="2326864"/>
              <a:ext cx="34882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get</a:t>
              </a:r>
            </a:p>
          </p:txBody>
        </p:sp>
        <p:cxnSp>
          <p:nvCxnSpPr>
            <p:cNvPr id="61" name="Straight Arrow Connector 60"/>
            <p:cNvCxnSpPr>
              <a:stCxn id="64" idx="5"/>
              <a:endCxn id="60" idx="1"/>
            </p:cNvCxnSpPr>
            <p:nvPr/>
          </p:nvCxnSpPr>
          <p:spPr>
            <a:xfrm>
              <a:off x="951500" y="2257270"/>
              <a:ext cx="372714" cy="1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214941" y="2715920"/>
            <a:ext cx="8135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putRLSDataPoint</a:t>
            </a:r>
            <a:endParaRPr lang="en-US" sz="7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813795" y="1526778"/>
            <a:ext cx="12017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putMeasurementDataPoint</a:t>
            </a:r>
            <a:endParaRPr lang="en-US" sz="700" dirty="0" smtClean="0"/>
          </a:p>
        </p:txBody>
      </p:sp>
      <p:cxnSp>
        <p:nvCxnSpPr>
          <p:cNvPr id="69" name="Elbow Connector 68"/>
          <p:cNvCxnSpPr>
            <a:stCxn id="13" idx="3"/>
            <a:endCxn id="67" idx="1"/>
          </p:cNvCxnSpPr>
          <p:nvPr/>
        </p:nvCxnSpPr>
        <p:spPr>
          <a:xfrm flipH="1">
            <a:off x="1813795" y="1091143"/>
            <a:ext cx="613958" cy="535663"/>
          </a:xfrm>
          <a:prstGeom prst="bentConnector5">
            <a:avLst>
              <a:gd name="adj1" fmla="val -37234"/>
              <a:gd name="adj2" fmla="val 62932"/>
              <a:gd name="adj3" fmla="val 1372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7" idx="3"/>
            <a:endCxn id="66" idx="1"/>
          </p:cNvCxnSpPr>
          <p:nvPr/>
        </p:nvCxnSpPr>
        <p:spPr>
          <a:xfrm flipH="1">
            <a:off x="2214941" y="2341731"/>
            <a:ext cx="265443" cy="474217"/>
          </a:xfrm>
          <a:prstGeom prst="bentConnector5">
            <a:avLst>
              <a:gd name="adj1" fmla="val -86120"/>
              <a:gd name="adj2" fmla="val 62985"/>
              <a:gd name="adj3" fmla="val 18612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" idx="2"/>
            <a:endCxn id="76" idx="3"/>
          </p:cNvCxnSpPr>
          <p:nvPr/>
        </p:nvCxnSpPr>
        <p:spPr>
          <a:xfrm flipH="1">
            <a:off x="4915361" y="3264811"/>
            <a:ext cx="11308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46178" y="3079935"/>
            <a:ext cx="9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Controller thread</a:t>
            </a:r>
            <a:endParaRPr lang="en-US" sz="1000" dirty="0" smtClean="0"/>
          </a:p>
        </p:txBody>
      </p:sp>
      <p:cxnSp>
        <p:nvCxnSpPr>
          <p:cNvPr id="85" name="Elbow Connector 84"/>
          <p:cNvCxnSpPr>
            <a:stCxn id="57" idx="3"/>
            <a:endCxn id="42" idx="1"/>
          </p:cNvCxnSpPr>
          <p:nvPr/>
        </p:nvCxnSpPr>
        <p:spPr>
          <a:xfrm flipH="1">
            <a:off x="2078928" y="3539798"/>
            <a:ext cx="415070" cy="434835"/>
          </a:xfrm>
          <a:prstGeom prst="bentConnector5">
            <a:avLst>
              <a:gd name="adj1" fmla="val -55075"/>
              <a:gd name="adj2" fmla="val 64161"/>
              <a:gd name="adj3" fmla="val 15507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8255" y="610856"/>
            <a:ext cx="1542621" cy="3375488"/>
            <a:chOff x="312875" y="2053440"/>
            <a:chExt cx="1548538" cy="1780535"/>
          </a:xfrm>
        </p:grpSpPr>
        <p:sp>
          <p:nvSpPr>
            <p:cNvPr id="6" name="Rectangle 5"/>
            <p:cNvSpPr/>
            <p:nvPr/>
          </p:nvSpPr>
          <p:spPr>
            <a:xfrm>
              <a:off x="312876" y="2053440"/>
              <a:ext cx="1548537" cy="178053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875" y="2053441"/>
              <a:ext cx="1548538" cy="130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err="1" smtClean="0"/>
                <a:t>CommunicationManager</a:t>
              </a:r>
              <a:endParaRPr lang="en-US" sz="1000" b="1" dirty="0" smtClean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356173" y="3162776"/>
            <a:ext cx="559188" cy="20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readInput</a:t>
            </a:r>
            <a:endParaRPr lang="en-US" sz="7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251219" y="2715920"/>
            <a:ext cx="68580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writeOutput</a:t>
            </a:r>
            <a:endParaRPr lang="en-US" sz="7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5533277" y="1884051"/>
            <a:ext cx="116160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setControllerParameters</a:t>
            </a:r>
            <a:endParaRPr lang="en-US" sz="7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5528558" y="2203934"/>
            <a:ext cx="8899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setRLSParameters</a:t>
            </a:r>
            <a:endParaRPr lang="en-US" sz="7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7342261" y="1882687"/>
            <a:ext cx="109940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setControllerParameters</a:t>
            </a:r>
            <a:endParaRPr lang="en-US" sz="7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8312727" y="2155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0" name="Straight Arrow Connector 109"/>
          <p:cNvCxnSpPr>
            <a:stCxn id="98" idx="3"/>
            <a:endCxn id="103" idx="1"/>
          </p:cNvCxnSpPr>
          <p:nvPr/>
        </p:nvCxnSpPr>
        <p:spPr>
          <a:xfrm flipV="1">
            <a:off x="6694881" y="1982715"/>
            <a:ext cx="647380" cy="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4913582" y="2799050"/>
            <a:ext cx="1290857" cy="303317"/>
          </a:xfrm>
          <a:custGeom>
            <a:avLst/>
            <a:gdLst>
              <a:gd name="connsiteX0" fmla="*/ 1290857 w 1290857"/>
              <a:gd name="connsiteY0" fmla="*/ 303317 h 303317"/>
              <a:gd name="connsiteX1" fmla="*/ 728710 w 1290857"/>
              <a:gd name="connsiteY1" fmla="*/ 32640 h 303317"/>
              <a:gd name="connsiteX2" fmla="*/ 0 w 1290857"/>
              <a:gd name="connsiteY2" fmla="*/ 1408 h 30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857" h="303317">
                <a:moveTo>
                  <a:pt x="1290857" y="303317"/>
                </a:moveTo>
                <a:cubicBezTo>
                  <a:pt x="1117355" y="193137"/>
                  <a:pt x="943853" y="82958"/>
                  <a:pt x="728710" y="32640"/>
                </a:cubicBezTo>
                <a:cubicBezTo>
                  <a:pt x="513567" y="-17678"/>
                  <a:pt x="83281" y="6613"/>
                  <a:pt x="0" y="140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31851" y="1526778"/>
            <a:ext cx="1371878" cy="13204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328631" y="1527395"/>
            <a:ext cx="137509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Monitor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7251655" y="3098473"/>
            <a:ext cx="1548537" cy="1780535"/>
            <a:chOff x="7082322" y="3755512"/>
            <a:chExt cx="1548537" cy="1780535"/>
          </a:xfrm>
        </p:grpSpPr>
        <p:grpSp>
          <p:nvGrpSpPr>
            <p:cNvPr id="26" name="Group 25"/>
            <p:cNvGrpSpPr/>
            <p:nvPr/>
          </p:nvGrpSpPr>
          <p:grpSpPr>
            <a:xfrm>
              <a:off x="7082322" y="3755512"/>
              <a:ext cx="1548537" cy="1780535"/>
              <a:chOff x="270893" y="3987999"/>
              <a:chExt cx="1548537" cy="178053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70893" y="3987999"/>
                <a:ext cx="1548537" cy="178053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0893" y="3987999"/>
                <a:ext cx="154853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/>
                  <a:t>TopController</a:t>
                </a:r>
                <a:endParaRPr lang="en-US" sz="900" b="1" dirty="0" smtClean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168560" y="4476777"/>
              <a:ext cx="1209340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setControllerParameters</a:t>
              </a:r>
              <a:endParaRPr lang="en-US" sz="700" dirty="0" smtClean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167166" y="4114179"/>
              <a:ext cx="1371878" cy="1320403"/>
            </a:xfrm>
            <a:prstGeom prst="rect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163946" y="4114796"/>
              <a:ext cx="137509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Monitor</a:t>
              </a:r>
            </a:p>
          </p:txBody>
        </p:sp>
      </p:grpSp>
      <p:cxnSp>
        <p:nvCxnSpPr>
          <p:cNvPr id="163" name="Elbow Connector 162"/>
          <p:cNvCxnSpPr>
            <a:stCxn id="98" idx="3"/>
            <a:endCxn id="107" idx="1"/>
          </p:cNvCxnSpPr>
          <p:nvPr/>
        </p:nvCxnSpPr>
        <p:spPr>
          <a:xfrm>
            <a:off x="6694881" y="1984079"/>
            <a:ext cx="643012" cy="1935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586589" y="4370713"/>
            <a:ext cx="1295578" cy="1780535"/>
            <a:chOff x="7082322" y="3755512"/>
            <a:chExt cx="1548537" cy="1780535"/>
          </a:xfrm>
        </p:grpSpPr>
        <p:grpSp>
          <p:nvGrpSpPr>
            <p:cNvPr id="167" name="Group 166"/>
            <p:cNvGrpSpPr/>
            <p:nvPr/>
          </p:nvGrpSpPr>
          <p:grpSpPr>
            <a:xfrm>
              <a:off x="7082322" y="3755512"/>
              <a:ext cx="1548537" cy="1780535"/>
              <a:chOff x="270893" y="3987999"/>
              <a:chExt cx="1548537" cy="178053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0893" y="3987999"/>
                <a:ext cx="1548537" cy="178053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70893" y="3987999"/>
                <a:ext cx="154853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/>
                  <a:t>frictionCompensator</a:t>
                </a:r>
                <a:endParaRPr lang="en-US" sz="900" b="1" dirty="0" smtClean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22164" y="4476777"/>
              <a:ext cx="131555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setControllerParameters</a:t>
              </a:r>
              <a:endParaRPr lang="en-US" sz="700" dirty="0" smtClean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167166" y="4114179"/>
              <a:ext cx="1371878" cy="1320403"/>
            </a:xfrm>
            <a:prstGeom prst="rect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163946" y="4114796"/>
              <a:ext cx="137509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Monitor</a:t>
              </a:r>
            </a:p>
          </p:txBody>
        </p:sp>
      </p:grpSp>
      <p:cxnSp>
        <p:nvCxnSpPr>
          <p:cNvPr id="174" name="Elbow Connector 173"/>
          <p:cNvCxnSpPr>
            <a:stCxn id="99" idx="3"/>
            <a:endCxn id="168" idx="3"/>
          </p:cNvCxnSpPr>
          <p:nvPr/>
        </p:nvCxnSpPr>
        <p:spPr>
          <a:xfrm>
            <a:off x="6418535" y="2303962"/>
            <a:ext cx="385710" cy="2888044"/>
          </a:xfrm>
          <a:prstGeom prst="bentConnector3">
            <a:avLst>
              <a:gd name="adj1" fmla="val 15926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342261" y="2324429"/>
            <a:ext cx="1099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calculateOutput</a:t>
            </a:r>
            <a:endParaRPr lang="en-US" sz="10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7328631" y="4122670"/>
            <a:ext cx="1099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calculateOutput</a:t>
            </a:r>
            <a:endParaRPr lang="en-US" sz="1000" dirty="0" smtClean="0"/>
          </a:p>
        </p:txBody>
      </p:sp>
      <p:sp>
        <p:nvSpPr>
          <p:cNvPr id="179" name="Freeform 178"/>
          <p:cNvSpPr/>
          <p:nvPr/>
        </p:nvSpPr>
        <p:spPr>
          <a:xfrm>
            <a:off x="6537563" y="2455751"/>
            <a:ext cx="811990" cy="604973"/>
          </a:xfrm>
          <a:custGeom>
            <a:avLst/>
            <a:gdLst>
              <a:gd name="connsiteX0" fmla="*/ 0 w 811990"/>
              <a:gd name="connsiteY0" fmla="*/ 604973 h 604973"/>
              <a:gd name="connsiteX1" fmla="*/ 208203 w 811990"/>
              <a:gd name="connsiteY1" fmla="*/ 105263 h 604973"/>
              <a:gd name="connsiteX2" fmla="*/ 811990 w 811990"/>
              <a:gd name="connsiteY2" fmla="*/ 1157 h 60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90" h="604973">
                <a:moveTo>
                  <a:pt x="0" y="604973"/>
                </a:moveTo>
                <a:cubicBezTo>
                  <a:pt x="36435" y="405436"/>
                  <a:pt x="72871" y="205899"/>
                  <a:pt x="208203" y="105263"/>
                </a:cubicBezTo>
                <a:cubicBezTo>
                  <a:pt x="343535" y="4627"/>
                  <a:pt x="758204" y="-4048"/>
                  <a:pt x="811990" y="115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6589614" y="3414685"/>
            <a:ext cx="770350" cy="864889"/>
          </a:xfrm>
          <a:custGeom>
            <a:avLst/>
            <a:gdLst>
              <a:gd name="connsiteX0" fmla="*/ 0 w 770350"/>
              <a:gd name="connsiteY0" fmla="*/ 0 h 864889"/>
              <a:gd name="connsiteX1" fmla="*/ 218613 w 770350"/>
              <a:gd name="connsiteY1" fmla="*/ 780797 h 864889"/>
              <a:gd name="connsiteX2" fmla="*/ 770350 w 770350"/>
              <a:gd name="connsiteY2" fmla="*/ 843261 h 86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350" h="864889">
                <a:moveTo>
                  <a:pt x="0" y="0"/>
                </a:moveTo>
                <a:cubicBezTo>
                  <a:pt x="45110" y="320127"/>
                  <a:pt x="90221" y="640254"/>
                  <a:pt x="218613" y="780797"/>
                </a:cubicBezTo>
                <a:cubicBezTo>
                  <a:pt x="347005" y="921340"/>
                  <a:pt x="770350" y="843261"/>
                  <a:pt x="770350" y="84326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2456123" y="5525427"/>
            <a:ext cx="5667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start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524357" y="3970148"/>
            <a:ext cx="5667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start</a:t>
            </a:r>
          </a:p>
        </p:txBody>
      </p:sp>
      <p:cxnSp>
        <p:nvCxnSpPr>
          <p:cNvPr id="187" name="Curved Connector 186"/>
          <p:cNvCxnSpPr>
            <a:stCxn id="15" idx="2"/>
            <a:endCxn id="183" idx="3"/>
          </p:cNvCxnSpPr>
          <p:nvPr/>
        </p:nvCxnSpPr>
        <p:spPr>
          <a:xfrm rot="10800000" flipV="1">
            <a:off x="3022904" y="5329732"/>
            <a:ext cx="441660" cy="318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5" idx="6"/>
            <a:endCxn id="184" idx="1"/>
          </p:cNvCxnSpPr>
          <p:nvPr/>
        </p:nvCxnSpPr>
        <p:spPr>
          <a:xfrm flipV="1">
            <a:off x="4930874" y="4093259"/>
            <a:ext cx="593483" cy="123647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94" idx="1"/>
            <a:endCxn id="67" idx="3"/>
          </p:cNvCxnSpPr>
          <p:nvPr/>
        </p:nvCxnSpPr>
        <p:spPr>
          <a:xfrm rot="10800000">
            <a:off x="3015515" y="1626806"/>
            <a:ext cx="1235704" cy="118914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94" idx="1"/>
            <a:endCxn id="42" idx="3"/>
          </p:cNvCxnSpPr>
          <p:nvPr/>
        </p:nvCxnSpPr>
        <p:spPr>
          <a:xfrm rot="10800000" flipV="1">
            <a:off x="3028109" y="2815947"/>
            <a:ext cx="1223110" cy="115868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224" idx="1"/>
            <a:endCxn id="66" idx="3"/>
          </p:cNvCxnSpPr>
          <p:nvPr/>
        </p:nvCxnSpPr>
        <p:spPr>
          <a:xfrm rot="10800000">
            <a:off x="3028480" y="2815948"/>
            <a:ext cx="879837" cy="8883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96727" y="5771648"/>
            <a:ext cx="8720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initializeGUI</a:t>
            </a:r>
            <a:endParaRPr lang="en-US" sz="1000" dirty="0" smtClean="0"/>
          </a:p>
        </p:txBody>
      </p:sp>
      <p:cxnSp>
        <p:nvCxnSpPr>
          <p:cNvPr id="204" name="Curved Connector 203"/>
          <p:cNvCxnSpPr>
            <a:stCxn id="15" idx="3"/>
            <a:endCxn id="202" idx="2"/>
          </p:cNvCxnSpPr>
          <p:nvPr/>
        </p:nvCxnSpPr>
        <p:spPr>
          <a:xfrm rot="5400000">
            <a:off x="1881138" y="4219706"/>
            <a:ext cx="549759" cy="3046567"/>
          </a:xfrm>
          <a:prstGeom prst="curvedConnector3">
            <a:avLst>
              <a:gd name="adj1" fmla="val 14158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221139" y="5760710"/>
            <a:ext cx="8720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setController</a:t>
            </a:r>
            <a:endParaRPr lang="en-US" sz="1000" dirty="0" smtClean="0"/>
          </a:p>
        </p:txBody>
      </p:sp>
      <p:cxnSp>
        <p:nvCxnSpPr>
          <p:cNvPr id="208" name="Curved Connector 207"/>
          <p:cNvCxnSpPr>
            <a:stCxn id="15" idx="3"/>
            <a:endCxn id="7" idx="2"/>
          </p:cNvCxnSpPr>
          <p:nvPr/>
        </p:nvCxnSpPr>
        <p:spPr>
          <a:xfrm rot="5400000">
            <a:off x="2377786" y="4705416"/>
            <a:ext cx="538821" cy="2064209"/>
          </a:xfrm>
          <a:prstGeom prst="curvedConnector3">
            <a:avLst>
              <a:gd name="adj1" fmla="val 14242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719114" y="1984079"/>
            <a:ext cx="4814163" cy="2623678"/>
            <a:chOff x="719114" y="1984079"/>
            <a:chExt cx="4814163" cy="2623678"/>
          </a:xfrm>
        </p:grpSpPr>
        <p:grpSp>
          <p:nvGrpSpPr>
            <p:cNvPr id="200" name="Group 199"/>
            <p:cNvGrpSpPr/>
            <p:nvPr/>
          </p:nvGrpSpPr>
          <p:grpSpPr>
            <a:xfrm>
              <a:off x="719114" y="4216369"/>
              <a:ext cx="1596971" cy="391388"/>
              <a:chOff x="782517" y="5122717"/>
              <a:chExt cx="1596971" cy="391388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782517" y="5122717"/>
                <a:ext cx="1596971" cy="39138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68209" y="5146261"/>
                <a:ext cx="11833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GUI thread</a:t>
                </a:r>
              </a:p>
            </p:txBody>
          </p:sp>
        </p:grpSp>
        <p:cxnSp>
          <p:nvCxnSpPr>
            <p:cNvPr id="210" name="Elbow Connector 209"/>
            <p:cNvCxnSpPr>
              <a:endCxn id="98" idx="1"/>
            </p:cNvCxnSpPr>
            <p:nvPr/>
          </p:nvCxnSpPr>
          <p:spPr>
            <a:xfrm flipV="1">
              <a:off x="2316086" y="1984079"/>
              <a:ext cx="3217191" cy="2423781"/>
            </a:xfrm>
            <a:prstGeom prst="bentConnector3">
              <a:avLst>
                <a:gd name="adj1" fmla="val 8883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46" idx="6"/>
              <a:endCxn id="99" idx="1"/>
            </p:cNvCxnSpPr>
            <p:nvPr/>
          </p:nvCxnSpPr>
          <p:spPr>
            <a:xfrm flipV="1">
              <a:off x="2316085" y="2303962"/>
              <a:ext cx="3212473" cy="2108101"/>
            </a:xfrm>
            <a:prstGeom prst="bentConnector3">
              <a:avLst>
                <a:gd name="adj1" fmla="val 8888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1318021" y="5078471"/>
            <a:ext cx="17024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setCommunicationsManager</a:t>
            </a:r>
            <a:endParaRPr lang="en-US" sz="1000" dirty="0" smtClean="0"/>
          </a:p>
        </p:txBody>
      </p:sp>
      <p:cxnSp>
        <p:nvCxnSpPr>
          <p:cNvPr id="221" name="Elbow Connector 220"/>
          <p:cNvCxnSpPr>
            <a:stCxn id="15" idx="1"/>
            <a:endCxn id="219" idx="3"/>
          </p:cNvCxnSpPr>
          <p:nvPr/>
        </p:nvCxnSpPr>
        <p:spPr>
          <a:xfrm rot="16200000" flipH="1" flipV="1">
            <a:off x="3344774" y="4867056"/>
            <a:ext cx="10226" cy="658826"/>
          </a:xfrm>
          <a:prstGeom prst="bentConnector4">
            <a:avLst>
              <a:gd name="adj1" fmla="val -2235478"/>
              <a:gd name="adj2" fmla="val 6629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908316" y="3604260"/>
            <a:ext cx="100526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writeRLSparameters</a:t>
            </a:r>
            <a:endParaRPr lang="en-US" sz="700" dirty="0" smtClean="0"/>
          </a:p>
        </p:txBody>
      </p:sp>
      <p:cxnSp>
        <p:nvCxnSpPr>
          <p:cNvPr id="226" name="Curved Connector 225"/>
          <p:cNvCxnSpPr>
            <a:stCxn id="10" idx="2"/>
            <a:endCxn id="224" idx="3"/>
          </p:cNvCxnSpPr>
          <p:nvPr/>
        </p:nvCxnSpPr>
        <p:spPr>
          <a:xfrm rot="10800000" flipV="1">
            <a:off x="4913582" y="3264810"/>
            <a:ext cx="1132596" cy="439477"/>
          </a:xfrm>
          <a:prstGeom prst="curvedConnector3">
            <a:avLst>
              <a:gd name="adj1" fmla="val 334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5735983" y="5571593"/>
            <a:ext cx="106936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calculateCompensation</a:t>
            </a:r>
            <a:endParaRPr lang="en-US" sz="700" dirty="0" smtClean="0"/>
          </a:p>
        </p:txBody>
      </p:sp>
      <p:cxnSp>
        <p:nvCxnSpPr>
          <p:cNvPr id="235" name="Elbow Connector 234"/>
          <p:cNvCxnSpPr>
            <a:stCxn id="10" idx="4"/>
            <a:endCxn id="232" idx="3"/>
          </p:cNvCxnSpPr>
          <p:nvPr/>
        </p:nvCxnSpPr>
        <p:spPr>
          <a:xfrm rot="16200000" flipH="1">
            <a:off x="5516033" y="4382305"/>
            <a:ext cx="2226778" cy="351854"/>
          </a:xfrm>
          <a:prstGeom prst="bentConnector4">
            <a:avLst>
              <a:gd name="adj1" fmla="val 6145"/>
              <a:gd name="adj2" fmla="val 18073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524357" y="1010215"/>
            <a:ext cx="56678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shutDown</a:t>
            </a:r>
            <a:endParaRPr lang="en-US" sz="700" dirty="0" smtClean="0"/>
          </a:p>
        </p:txBody>
      </p:sp>
      <p:sp>
        <p:nvSpPr>
          <p:cNvPr id="240" name="TextBox 239"/>
          <p:cNvSpPr txBox="1"/>
          <p:nvPr/>
        </p:nvSpPr>
        <p:spPr>
          <a:xfrm>
            <a:off x="5524357" y="1341073"/>
            <a:ext cx="81541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regulatorActive</a:t>
            </a:r>
            <a:endParaRPr lang="en-US" sz="700" dirty="0" smtClean="0"/>
          </a:p>
        </p:txBody>
      </p:sp>
      <p:cxnSp>
        <p:nvCxnSpPr>
          <p:cNvPr id="242" name="Elbow Connector 241"/>
          <p:cNvCxnSpPr>
            <a:stCxn id="146" idx="6"/>
            <a:endCxn id="240" idx="1"/>
          </p:cNvCxnSpPr>
          <p:nvPr/>
        </p:nvCxnSpPr>
        <p:spPr>
          <a:xfrm flipV="1">
            <a:off x="2316085" y="1441101"/>
            <a:ext cx="3208272" cy="2970962"/>
          </a:xfrm>
          <a:prstGeom prst="bentConnector3">
            <a:avLst>
              <a:gd name="adj1" fmla="val 8893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146" idx="6"/>
            <a:endCxn id="239" idx="1"/>
          </p:cNvCxnSpPr>
          <p:nvPr/>
        </p:nvCxnSpPr>
        <p:spPr>
          <a:xfrm flipV="1">
            <a:off x="2316085" y="1110243"/>
            <a:ext cx="3208272" cy="3301820"/>
          </a:xfrm>
          <a:prstGeom prst="bentConnector3">
            <a:avLst>
              <a:gd name="adj1" fmla="val 8926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</Words>
  <Application>Microsoft Macintosh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13</cp:revision>
  <dcterms:created xsi:type="dcterms:W3CDTF">2016-04-13T08:54:12Z</dcterms:created>
  <dcterms:modified xsi:type="dcterms:W3CDTF">2016-04-13T11:02:58Z</dcterms:modified>
</cp:coreProperties>
</file>